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66" r:id="rId9"/>
    <p:sldId id="271" r:id="rId10"/>
    <p:sldId id="272" r:id="rId11"/>
    <p:sldId id="275" r:id="rId12"/>
    <p:sldId id="277" r:id="rId13"/>
    <p:sldId id="278" r:id="rId14"/>
    <p:sldId id="279" r:id="rId15"/>
    <p:sldId id="280" r:id="rId16"/>
    <p:sldId id="281" r:id="rId17"/>
    <p:sldId id="283" r:id="rId18"/>
    <p:sldId id="284" r:id="rId19"/>
    <p:sldId id="287" r:id="rId20"/>
    <p:sldId id="288" r:id="rId21"/>
    <p:sldId id="335" r:id="rId22"/>
    <p:sldId id="290" r:id="rId23"/>
    <p:sldId id="292" r:id="rId24"/>
    <p:sldId id="293" r:id="rId25"/>
    <p:sldId id="294" r:id="rId26"/>
    <p:sldId id="295" r:id="rId27"/>
    <p:sldId id="296" r:id="rId28"/>
    <p:sldId id="297" r:id="rId29"/>
    <p:sldId id="298" r:id="rId30"/>
    <p:sldId id="299" r:id="rId31"/>
    <p:sldId id="301" r:id="rId32"/>
    <p:sldId id="302" r:id="rId33"/>
    <p:sldId id="303" r:id="rId34"/>
    <p:sldId id="306" r:id="rId35"/>
    <p:sldId id="307" r:id="rId36"/>
    <p:sldId id="308" r:id="rId37"/>
    <p:sldId id="314" r:id="rId38"/>
    <p:sldId id="315" r:id="rId39"/>
    <p:sldId id="316" r:id="rId40"/>
    <p:sldId id="317" r:id="rId41"/>
    <p:sldId id="319" r:id="rId42"/>
    <p:sldId id="329" r:id="rId43"/>
    <p:sldId id="330" r:id="rId44"/>
    <p:sldId id="331" r:id="rId45"/>
    <p:sldId id="332" r:id="rId46"/>
    <p:sldId id="333" r:id="rId47"/>
  </p:sldIdLst>
  <p:sldSz cx="12504738" cy="9378950"/>
  <p:notesSz cx="9144000" cy="937895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188EB3AF-4019-4ED3-934D-533A0E272590}">
          <p14:sldIdLst>
            <p14:sldId id="256"/>
            <p14:sldId id="257"/>
            <p14:sldId id="258"/>
            <p14:sldId id="259"/>
            <p14:sldId id="260"/>
            <p14:sldId id="263"/>
            <p14:sldId id="264"/>
            <p14:sldId id="266"/>
            <p14:sldId id="271"/>
            <p14:sldId id="272"/>
            <p14:sldId id="275"/>
            <p14:sldId id="277"/>
            <p14:sldId id="278"/>
            <p14:sldId id="279"/>
            <p14:sldId id="280"/>
            <p14:sldId id="281"/>
            <p14:sldId id="283"/>
            <p14:sldId id="284"/>
            <p14:sldId id="287"/>
            <p14:sldId id="288"/>
            <p14:sldId id="335"/>
            <p14:sldId id="290"/>
            <p14:sldId id="292"/>
            <p14:sldId id="293"/>
            <p14:sldId id="294"/>
            <p14:sldId id="295"/>
            <p14:sldId id="296"/>
            <p14:sldId id="297"/>
            <p14:sldId id="298"/>
            <p14:sldId id="299"/>
            <p14:sldId id="301"/>
            <p14:sldId id="302"/>
            <p14:sldId id="303"/>
            <p14:sldId id="306"/>
            <p14:sldId id="307"/>
            <p14:sldId id="308"/>
            <p14:sldId id="314"/>
            <p14:sldId id="315"/>
            <p14:sldId id="316"/>
            <p14:sldId id="317"/>
            <p14:sldId id="319"/>
            <p14:sldId id="329"/>
            <p14:sldId id="330"/>
            <p14:sldId id="331"/>
            <p14:sldId id="332"/>
            <p14:sldId id="333"/>
          </p14:sldIdLst>
        </p14:section>
      </p14:sectionLst>
    </p:ext>
    <p:ext uri="{EFAFB233-063F-42B5-8137-9DF3F51BA10A}">
      <p15:sldGuideLst xmlns:p15="http://schemas.microsoft.com/office/powerpoint/2012/main">
        <p15:guide id="1" orient="horz" pos="2880" userDrawn="1">
          <p15:clr>
            <a:srgbClr val="A4A3A4"/>
          </p15:clr>
        </p15:guide>
        <p15:guide id="2" pos="29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1344" y="96"/>
      </p:cViewPr>
      <p:guideLst>
        <p:guide orient="horz" pos="2880"/>
        <p:guide pos="295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46990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5180013" y="0"/>
            <a:ext cx="3962400" cy="469900"/>
          </a:xfrm>
          <a:prstGeom prst="rect">
            <a:avLst/>
          </a:prstGeom>
        </p:spPr>
        <p:txBody>
          <a:bodyPr vert="horz" lIns="91440" tIns="45720" rIns="91440" bIns="45720" rtlCol="0"/>
          <a:lstStyle>
            <a:lvl1pPr algn="r">
              <a:defRPr sz="1200"/>
            </a:lvl1pPr>
          </a:lstStyle>
          <a:p>
            <a:fld id="{2474808D-D11D-4813-B71F-11D1D9267DDF}" type="datetimeFigureOut">
              <a:rPr lang="es-CO" smtClean="0"/>
              <a:t>5/09/2023</a:t>
            </a:fld>
            <a:endParaRPr lang="es-CO"/>
          </a:p>
        </p:txBody>
      </p:sp>
      <p:sp>
        <p:nvSpPr>
          <p:cNvPr id="4" name="Marcador de imagen de diapositiva 3"/>
          <p:cNvSpPr>
            <a:spLocks noGrp="1" noRot="1" noChangeAspect="1"/>
          </p:cNvSpPr>
          <p:nvPr>
            <p:ph type="sldImg" idx="2"/>
          </p:nvPr>
        </p:nvSpPr>
        <p:spPr>
          <a:xfrm>
            <a:off x="2462213" y="1173163"/>
            <a:ext cx="4219575" cy="3163887"/>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914400" y="4513263"/>
            <a:ext cx="7315200" cy="36941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909050"/>
            <a:ext cx="3962400" cy="46990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5180013" y="8909050"/>
            <a:ext cx="3962400" cy="469900"/>
          </a:xfrm>
          <a:prstGeom prst="rect">
            <a:avLst/>
          </a:prstGeom>
        </p:spPr>
        <p:txBody>
          <a:bodyPr vert="horz" lIns="91440" tIns="45720" rIns="91440" bIns="45720" rtlCol="0" anchor="b"/>
          <a:lstStyle>
            <a:lvl1pPr algn="r">
              <a:defRPr sz="1200"/>
            </a:lvl1pPr>
          </a:lstStyle>
          <a:p>
            <a:fld id="{CB279BDD-DCA8-4C95-8AD7-426D1A235164}" type="slidenum">
              <a:rPr lang="es-CO" smtClean="0"/>
              <a:t>‹Nº›</a:t>
            </a:fld>
            <a:endParaRPr lang="es-CO"/>
          </a:p>
        </p:txBody>
      </p:sp>
    </p:spTree>
    <p:extLst>
      <p:ext uri="{BB962C8B-B14F-4D97-AF65-F5344CB8AC3E}">
        <p14:creationId xmlns:p14="http://schemas.microsoft.com/office/powerpoint/2010/main" val="28182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B279BDD-DCA8-4C95-8AD7-426D1A235164}" type="slidenum">
              <a:rPr lang="es-CO" smtClean="0"/>
              <a:t>7</a:t>
            </a:fld>
            <a:endParaRPr lang="es-CO"/>
          </a:p>
        </p:txBody>
      </p:sp>
    </p:spTree>
    <p:extLst>
      <p:ext uri="{BB962C8B-B14F-4D97-AF65-F5344CB8AC3E}">
        <p14:creationId xmlns:p14="http://schemas.microsoft.com/office/powerpoint/2010/main" val="28628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7259" y="344170"/>
            <a:ext cx="9750221"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75711" y="3840480"/>
            <a:ext cx="875331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9/5/2023</a:t>
            </a:fld>
            <a:endParaRPr lang="en-US"/>
          </a:p>
        </p:txBody>
      </p:sp>
      <p:sp>
        <p:nvSpPr>
          <p:cNvPr id="6" name="Holder 6"/>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9/5/2023</a:t>
            </a:fld>
            <a:endParaRPr lang="en-US"/>
          </a:p>
        </p:txBody>
      </p:sp>
      <p:sp>
        <p:nvSpPr>
          <p:cNvPr id="6" name="Holder 6"/>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sz="half" idx="2"/>
          </p:nvPr>
        </p:nvSpPr>
        <p:spPr>
          <a:xfrm>
            <a:off x="625237" y="1577340"/>
            <a:ext cx="543956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39940" y="1577340"/>
            <a:ext cx="5439561"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9/5/2023</a:t>
            </a:fld>
            <a:endParaRPr lang="en-US"/>
          </a:p>
        </p:txBody>
      </p:sp>
      <p:sp>
        <p:nvSpPr>
          <p:cNvPr id="7" name="Holder 7"/>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16522"/>
            <a:ext cx="683419"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sz="1800"/>
          </a:p>
        </p:txBody>
      </p:sp>
      <p:sp>
        <p:nvSpPr>
          <p:cNvPr id="17" name="bg object 17"/>
          <p:cNvSpPr/>
          <p:nvPr/>
        </p:nvSpPr>
        <p:spPr>
          <a:xfrm>
            <a:off x="0" y="6339827"/>
            <a:ext cx="12503001"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sz="1800"/>
          </a:p>
        </p:txBody>
      </p:sp>
      <p:sp>
        <p:nvSpPr>
          <p:cNvPr id="18" name="bg object 18"/>
          <p:cNvSpPr/>
          <p:nvPr/>
        </p:nvSpPr>
        <p:spPr>
          <a:xfrm>
            <a:off x="9995107" y="6329655"/>
            <a:ext cx="2509631"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sz="1800"/>
          </a:p>
        </p:txBody>
      </p:sp>
      <p:sp>
        <p:nvSpPr>
          <p:cNvPr id="19" name="bg object 19"/>
          <p:cNvSpPr/>
          <p:nvPr/>
        </p:nvSpPr>
        <p:spPr>
          <a:xfrm>
            <a:off x="9995107" y="6329655"/>
            <a:ext cx="2509631"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sz="1800"/>
          </a:p>
        </p:txBody>
      </p:sp>
      <p:sp>
        <p:nvSpPr>
          <p:cNvPr id="20" name="bg object 20"/>
          <p:cNvSpPr/>
          <p:nvPr/>
        </p:nvSpPr>
        <p:spPr>
          <a:xfrm>
            <a:off x="0" y="580378"/>
            <a:ext cx="1259158"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sz="1800"/>
          </a:p>
        </p:txBody>
      </p:sp>
      <p:pic>
        <p:nvPicPr>
          <p:cNvPr id="21" name="bg object 21"/>
          <p:cNvPicPr/>
          <p:nvPr/>
        </p:nvPicPr>
        <p:blipFill>
          <a:blip r:embed="rId2" cstate="print"/>
          <a:stretch>
            <a:fillRect/>
          </a:stretch>
        </p:blipFill>
        <p:spPr>
          <a:xfrm>
            <a:off x="97258" y="6357619"/>
            <a:ext cx="425508" cy="427990"/>
          </a:xfrm>
          <a:prstGeom prst="rect">
            <a:avLst/>
          </a:prstGeom>
        </p:spPr>
      </p:pic>
      <p:sp>
        <p:nvSpPr>
          <p:cNvPr id="2" name="Holder 2"/>
          <p:cNvSpPr>
            <a:spLocks noGrp="1"/>
          </p:cNvSpPr>
          <p:nvPr>
            <p:ph type="title"/>
          </p:nvPr>
        </p:nvSpPr>
        <p:spPr/>
        <p:txBody>
          <a:bodyPr lIns="0" tIns="0" rIns="0" bIns="0"/>
          <a:lstStyle>
            <a:lvl1pPr>
              <a:defRPr sz="3200" b="0" i="0">
                <a:solidFill>
                  <a:srgbClr val="BF000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9/5/2023</a:t>
            </a:fld>
            <a:endParaRPr lang="en-US"/>
          </a:p>
        </p:txBody>
      </p:sp>
      <p:sp>
        <p:nvSpPr>
          <p:cNvPr id="5" name="Holder 5"/>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9/5/2023</a:t>
            </a:fld>
            <a:endParaRPr lang="en-US"/>
          </a:p>
        </p:txBody>
      </p:sp>
      <p:sp>
        <p:nvSpPr>
          <p:cNvPr id="4" name="Holder 4"/>
          <p:cNvSpPr>
            <a:spLocks noGrp="1"/>
          </p:cNvSpPr>
          <p:nvPr>
            <p:ph type="sldNum" sz="quarter" idx="7"/>
          </p:nvPr>
        </p:nvSpPr>
        <p:spPr/>
        <p:txBody>
          <a:bodyPr lIns="0" tIns="0" rIns="0" bIns="0"/>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37312" y="25400"/>
            <a:ext cx="5448245" cy="492443"/>
          </a:xfrm>
          <a:prstGeom prst="rect">
            <a:avLst/>
          </a:prstGeom>
        </p:spPr>
        <p:txBody>
          <a:bodyPr wrap="square" lIns="0" tIns="0" rIns="0" bIns="0">
            <a:spAutoFit/>
          </a:bodyPr>
          <a:lstStyle>
            <a:lvl1pPr>
              <a:defRPr sz="3200" b="0" i="0">
                <a:solidFill>
                  <a:srgbClr val="BF0000"/>
                </a:solidFill>
                <a:latin typeface="Verdana"/>
                <a:cs typeface="Verdana"/>
              </a:defRPr>
            </a:lvl1pPr>
          </a:lstStyle>
          <a:p>
            <a:endParaRPr/>
          </a:p>
        </p:txBody>
      </p:sp>
      <p:sp>
        <p:nvSpPr>
          <p:cNvPr id="3" name="Holder 3"/>
          <p:cNvSpPr>
            <a:spLocks noGrp="1"/>
          </p:cNvSpPr>
          <p:nvPr>
            <p:ph type="body" idx="1"/>
          </p:nvPr>
        </p:nvSpPr>
        <p:spPr>
          <a:xfrm>
            <a:off x="6736892" y="1550696"/>
            <a:ext cx="510870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251611" y="6377940"/>
            <a:ext cx="4001516"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5237" y="6377940"/>
            <a:ext cx="287609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9/5/2023</a:t>
            </a:fld>
            <a:endParaRPr lang="en-US"/>
          </a:p>
        </p:txBody>
      </p:sp>
      <p:sp>
        <p:nvSpPr>
          <p:cNvPr id="6" name="Holder 6"/>
          <p:cNvSpPr>
            <a:spLocks noGrp="1"/>
          </p:cNvSpPr>
          <p:nvPr>
            <p:ph type="sldNum" sz="quarter" idx="7"/>
          </p:nvPr>
        </p:nvSpPr>
        <p:spPr>
          <a:xfrm>
            <a:off x="11165689" y="6638891"/>
            <a:ext cx="692103" cy="153888"/>
          </a:xfrm>
          <a:prstGeom prst="rect">
            <a:avLst/>
          </a:prstGeom>
        </p:spPr>
        <p:txBody>
          <a:bodyPr wrap="square" lIns="0" tIns="0" rIns="0" bIns="0">
            <a:spAutoFit/>
          </a:bodyPr>
          <a:lstStyle>
            <a:lvl1pPr>
              <a:defRPr sz="1000" b="0" i="0">
                <a:solidFill>
                  <a:srgbClr val="9A2828"/>
                </a:solidFill>
                <a:latin typeface="Arial"/>
                <a:cs typeface="Arial"/>
              </a:defRPr>
            </a:lvl1pPr>
          </a:lstStyle>
          <a:p>
            <a:pPr marL="12700">
              <a:spcBef>
                <a:spcPts val="5"/>
              </a:spcBef>
            </a:pPr>
            <a:r>
              <a:rPr lang="es-CO" spc="-10"/>
              <a:t>Slide</a:t>
            </a:r>
            <a:r>
              <a:rPr lang="es-CO" spc="-55"/>
              <a:t> </a:t>
            </a:r>
            <a:fld id="{81D60167-4931-47E6-BA6A-407CBD079E47}" type="slidenum">
              <a:rPr smtClean="0">
                <a:solidFill>
                  <a:srgbClr val="000000"/>
                </a:solidFill>
              </a:rPr>
              <a:pPr marL="12700">
                <a:spcBef>
                  <a:spcPts val="5"/>
                </a:spcBef>
              </a:pPr>
              <a:t>‹Nº›</a:t>
            </a:fld>
            <a:endParaRPr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FE1C2FF0-F941-40CA-B931-087C22AA5840}"/>
              </a:ext>
            </a:extLst>
          </p:cNvPr>
          <p:cNvPicPr>
            <a:picLocks noChangeAspect="1"/>
          </p:cNvPicPr>
          <p:nvPr/>
        </p:nvPicPr>
        <p:blipFill>
          <a:blip r:embed="rId2"/>
          <a:stretch>
            <a:fillRect/>
          </a:stretch>
        </p:blipFill>
        <p:spPr>
          <a:xfrm>
            <a:off x="-1" y="83144"/>
            <a:ext cx="12617593" cy="92958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BB77F45-AF63-498D-AE4E-0FA60CF7A4CF}"/>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7EF17CCB-D78F-48F6-807B-EBDB82C8E612}"/>
              </a:ext>
            </a:extLst>
          </p:cNvPr>
          <p:cNvPicPr>
            <a:picLocks noChangeAspect="1"/>
          </p:cNvPicPr>
          <p:nvPr/>
        </p:nvPicPr>
        <p:blipFill>
          <a:blip r:embed="rId2"/>
          <a:stretch>
            <a:fillRect/>
          </a:stretch>
        </p:blipFill>
        <p:spPr>
          <a:xfrm>
            <a:off x="0" y="18930"/>
            <a:ext cx="12504738" cy="93410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Imagen 37">
            <a:extLst>
              <a:ext uri="{FF2B5EF4-FFF2-40B4-BE49-F238E27FC236}">
                <a16:creationId xmlns:a16="http://schemas.microsoft.com/office/drawing/2014/main" id="{4F293087-571A-4FD0-9D99-596028BBB20E}"/>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F6F70DB3-360F-47BF-A90F-5B47E0EFEAC5}"/>
              </a:ext>
            </a:extLst>
          </p:cNvPr>
          <p:cNvPicPr>
            <a:picLocks noChangeAspect="1"/>
          </p:cNvPicPr>
          <p:nvPr/>
        </p:nvPicPr>
        <p:blipFill>
          <a:blip r:embed="rId2"/>
          <a:stretch>
            <a:fillRect/>
          </a:stretch>
        </p:blipFill>
        <p:spPr>
          <a:xfrm>
            <a:off x="0" y="12704"/>
            <a:ext cx="12504738" cy="9353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2">
            <a:extLst>
              <a:ext uri="{FF2B5EF4-FFF2-40B4-BE49-F238E27FC236}">
                <a16:creationId xmlns:a16="http://schemas.microsoft.com/office/drawing/2014/main" id="{54756625-016B-43E9-84F3-B3705A20C4CF}"/>
              </a:ext>
            </a:extLst>
          </p:cNvPr>
          <p:cNvGrpSpPr/>
          <p:nvPr/>
        </p:nvGrpSpPr>
        <p:grpSpPr>
          <a:xfrm>
            <a:off x="0" y="0"/>
            <a:ext cx="12504738" cy="9378950"/>
            <a:chOff x="0" y="15887"/>
            <a:chExt cx="9144000" cy="6840855"/>
          </a:xfrm>
        </p:grpSpPr>
        <p:sp>
          <p:nvSpPr>
            <p:cNvPr id="14" name="object 3">
              <a:extLst>
                <a:ext uri="{FF2B5EF4-FFF2-40B4-BE49-F238E27FC236}">
                  <a16:creationId xmlns:a16="http://schemas.microsoft.com/office/drawing/2014/main" id="{2DE20C0D-5A03-4589-A766-6D092F6C2076}"/>
                </a:ext>
              </a:extLst>
            </p:cNvPr>
            <p:cNvSpPr/>
            <p:nvPr/>
          </p:nvSpPr>
          <p:spPr>
            <a:xfrm>
              <a:off x="0" y="16522"/>
              <a:ext cx="499745"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a:p>
          </p:txBody>
        </p:sp>
        <p:sp>
          <p:nvSpPr>
            <p:cNvPr id="15" name="object 4">
              <a:extLst>
                <a:ext uri="{FF2B5EF4-FFF2-40B4-BE49-F238E27FC236}">
                  <a16:creationId xmlns:a16="http://schemas.microsoft.com/office/drawing/2014/main" id="{9E00C520-65C4-4413-A98F-4A7E33273238}"/>
                </a:ext>
              </a:extLst>
            </p:cNvPr>
            <p:cNvSpPr/>
            <p:nvPr/>
          </p:nvSpPr>
          <p:spPr>
            <a:xfrm>
              <a:off x="0" y="6339827"/>
              <a:ext cx="9142730"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a:p>
          </p:txBody>
        </p:sp>
        <p:sp>
          <p:nvSpPr>
            <p:cNvPr id="16" name="object 5">
              <a:extLst>
                <a:ext uri="{FF2B5EF4-FFF2-40B4-BE49-F238E27FC236}">
                  <a16:creationId xmlns:a16="http://schemas.microsoft.com/office/drawing/2014/main" id="{4E630C58-5E0E-4D10-B419-0F9B2E1F6985}"/>
                </a:ext>
              </a:extLst>
            </p:cNvPr>
            <p:cNvSpPr/>
            <p:nvPr/>
          </p:nvSpPr>
          <p:spPr>
            <a:xfrm>
              <a:off x="7308850" y="6329654"/>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a:p>
          </p:txBody>
        </p:sp>
        <p:sp>
          <p:nvSpPr>
            <p:cNvPr id="17" name="object 6">
              <a:extLst>
                <a:ext uri="{FF2B5EF4-FFF2-40B4-BE49-F238E27FC236}">
                  <a16:creationId xmlns:a16="http://schemas.microsoft.com/office/drawing/2014/main" id="{104EB99E-EEF7-4EF8-88E1-FDB64E5E9E1D}"/>
                </a:ext>
              </a:extLst>
            </p:cNvPr>
            <p:cNvSpPr/>
            <p:nvPr/>
          </p:nvSpPr>
          <p:spPr>
            <a:xfrm>
              <a:off x="7308850" y="6329654"/>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a:p>
          </p:txBody>
        </p:sp>
        <p:sp>
          <p:nvSpPr>
            <p:cNvPr id="18" name="object 7">
              <a:extLst>
                <a:ext uri="{FF2B5EF4-FFF2-40B4-BE49-F238E27FC236}">
                  <a16:creationId xmlns:a16="http://schemas.microsoft.com/office/drawing/2014/main" id="{309E78C9-D0ED-4839-8A54-4E098B50FC15}"/>
                </a:ext>
              </a:extLst>
            </p:cNvPr>
            <p:cNvSpPr/>
            <p:nvPr/>
          </p:nvSpPr>
          <p:spPr>
            <a:xfrm>
              <a:off x="0" y="580377"/>
              <a:ext cx="920750"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a:p>
          </p:txBody>
        </p:sp>
        <p:pic>
          <p:nvPicPr>
            <p:cNvPr id="19" name="object 8">
              <a:extLst>
                <a:ext uri="{FF2B5EF4-FFF2-40B4-BE49-F238E27FC236}">
                  <a16:creationId xmlns:a16="http://schemas.microsoft.com/office/drawing/2014/main" id="{4CC994AC-E139-47EB-8E59-3141FF8D2928}"/>
                </a:ext>
              </a:extLst>
            </p:cNvPr>
            <p:cNvPicPr/>
            <p:nvPr/>
          </p:nvPicPr>
          <p:blipFill>
            <a:blip r:embed="rId2" cstate="print"/>
            <a:stretch>
              <a:fillRect/>
            </a:stretch>
          </p:blipFill>
          <p:spPr>
            <a:xfrm>
              <a:off x="71119" y="6357619"/>
              <a:ext cx="311150" cy="427990"/>
            </a:xfrm>
            <a:prstGeom prst="rect">
              <a:avLst/>
            </a:prstGeom>
          </p:spPr>
        </p:pic>
      </p:grpSp>
      <p:sp>
        <p:nvSpPr>
          <p:cNvPr id="20" name="object 9">
            <a:extLst>
              <a:ext uri="{FF2B5EF4-FFF2-40B4-BE49-F238E27FC236}">
                <a16:creationId xmlns:a16="http://schemas.microsoft.com/office/drawing/2014/main" id="{FC71F10E-1019-4D9A-A4E1-50D26384A2FF}"/>
              </a:ext>
            </a:extLst>
          </p:cNvPr>
          <p:cNvSpPr txBox="1">
            <a:spLocks/>
          </p:cNvSpPr>
          <p:nvPr/>
        </p:nvSpPr>
        <p:spPr>
          <a:xfrm>
            <a:off x="2839880" y="1986902"/>
            <a:ext cx="3980815" cy="513080"/>
          </a:xfrm>
          <a:prstGeom prst="rect">
            <a:avLst/>
          </a:prstGeom>
        </p:spPr>
        <p:txBody>
          <a:bodyPr vert="horz" wrap="square" lIns="0" tIns="12700" rIns="0" bIns="0" rtlCol="0">
            <a:spAutoFit/>
          </a:bodyPr>
          <a:lstStyle>
            <a:lvl1pPr>
              <a:defRPr sz="3200" b="0" i="0">
                <a:solidFill>
                  <a:srgbClr val="BF0000"/>
                </a:solidFill>
                <a:latin typeface="Verdana"/>
                <a:ea typeface="+mj-ea"/>
                <a:cs typeface="Verdana"/>
              </a:defRPr>
            </a:lvl1pPr>
          </a:lstStyle>
          <a:p>
            <a:pPr marL="12700">
              <a:spcBef>
                <a:spcPts val="100"/>
              </a:spcBef>
            </a:pPr>
            <a:r>
              <a:rPr lang="es-CO" kern="0" spc="-5"/>
              <a:t>EJERCICIO</a:t>
            </a:r>
            <a:r>
              <a:rPr lang="es-CO" kern="0" spc="-100"/>
              <a:t> </a:t>
            </a:r>
            <a:r>
              <a:rPr lang="es-CO" kern="0" spc="-5"/>
              <a:t>IF-ELSE</a:t>
            </a:r>
            <a:endParaRPr lang="es-CO" kern="0" spc="-5" dirty="0"/>
          </a:p>
        </p:txBody>
      </p:sp>
      <p:sp>
        <p:nvSpPr>
          <p:cNvPr id="21" name="object 10">
            <a:extLst>
              <a:ext uri="{FF2B5EF4-FFF2-40B4-BE49-F238E27FC236}">
                <a16:creationId xmlns:a16="http://schemas.microsoft.com/office/drawing/2014/main" id="{75E94176-9457-4DF4-ADA5-3794A2D51703}"/>
              </a:ext>
            </a:extLst>
          </p:cNvPr>
          <p:cNvSpPr txBox="1"/>
          <p:nvPr/>
        </p:nvSpPr>
        <p:spPr>
          <a:xfrm>
            <a:off x="3464720" y="4692002"/>
            <a:ext cx="5864225" cy="695960"/>
          </a:xfrm>
          <a:prstGeom prst="rect">
            <a:avLst/>
          </a:prstGeom>
        </p:spPr>
        <p:txBody>
          <a:bodyPr vert="horz" wrap="square" lIns="0" tIns="12700" rIns="0" bIns="0" rtlCol="0">
            <a:spAutoFit/>
          </a:bodyPr>
          <a:lstStyle/>
          <a:p>
            <a:pPr marL="12700">
              <a:spcBef>
                <a:spcPts val="100"/>
              </a:spcBef>
            </a:pPr>
            <a:r>
              <a:rPr sz="4400" spc="-25" dirty="0">
                <a:latin typeface="Verdana"/>
                <a:cs typeface="Verdana"/>
              </a:rPr>
              <a:t>Pasando</a:t>
            </a:r>
            <a:r>
              <a:rPr sz="4400" spc="-50" dirty="0">
                <a:latin typeface="Verdana"/>
                <a:cs typeface="Verdana"/>
              </a:rPr>
              <a:t> </a:t>
            </a:r>
            <a:r>
              <a:rPr sz="4400" dirty="0">
                <a:latin typeface="Verdana"/>
                <a:cs typeface="Verdana"/>
              </a:rPr>
              <a:t>a</a:t>
            </a:r>
            <a:r>
              <a:rPr sz="4400" spc="-40" dirty="0">
                <a:latin typeface="Verdana"/>
                <a:cs typeface="Verdana"/>
              </a:rPr>
              <a:t> </a:t>
            </a:r>
            <a:r>
              <a:rPr sz="4400" spc="-10" dirty="0">
                <a:latin typeface="Verdana"/>
                <a:cs typeface="Verdana"/>
              </a:rPr>
              <a:t>Python…..</a:t>
            </a:r>
            <a:endParaRPr sz="440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6D4D76F-F2B3-462A-9935-78BB702AE41A}"/>
              </a:ext>
            </a:extLst>
          </p:cNvPr>
          <p:cNvPicPr>
            <a:picLocks noChangeAspect="1"/>
          </p:cNvPicPr>
          <p:nvPr/>
        </p:nvPicPr>
        <p:blipFill>
          <a:blip r:embed="rId2"/>
          <a:stretch>
            <a:fillRect/>
          </a:stretch>
        </p:blipFill>
        <p:spPr>
          <a:xfrm>
            <a:off x="-16982" y="0"/>
            <a:ext cx="12521720" cy="93662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 name="Imagen 61">
            <a:extLst>
              <a:ext uri="{FF2B5EF4-FFF2-40B4-BE49-F238E27FC236}">
                <a16:creationId xmlns:a16="http://schemas.microsoft.com/office/drawing/2014/main" id="{21E6EE91-3944-4310-B95E-1129886E54E7}"/>
              </a:ext>
            </a:extLst>
          </p:cNvPr>
          <p:cNvPicPr>
            <a:picLocks noChangeAspect="1"/>
          </p:cNvPicPr>
          <p:nvPr/>
        </p:nvPicPr>
        <p:blipFill>
          <a:blip r:embed="rId2"/>
          <a:stretch>
            <a:fillRect/>
          </a:stretch>
        </p:blipFill>
        <p:spPr>
          <a:xfrm>
            <a:off x="-1" y="-15876"/>
            <a:ext cx="12576673" cy="9394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E24BB128-AA26-485F-859F-FCE9D82727B5}"/>
              </a:ext>
            </a:extLst>
          </p:cNvPr>
          <p:cNvPicPr>
            <a:picLocks noChangeAspect="1"/>
          </p:cNvPicPr>
          <p:nvPr/>
        </p:nvPicPr>
        <p:blipFill>
          <a:blip r:embed="rId2"/>
          <a:stretch>
            <a:fillRect/>
          </a:stretch>
        </p:blipFill>
        <p:spPr>
          <a:xfrm>
            <a:off x="-62488" y="25400"/>
            <a:ext cx="12521420" cy="9353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69343943-5384-4E6E-B07A-70FD239C94F3}"/>
              </a:ext>
            </a:extLst>
          </p:cNvPr>
          <p:cNvPicPr>
            <a:picLocks noChangeAspect="1"/>
          </p:cNvPicPr>
          <p:nvPr/>
        </p:nvPicPr>
        <p:blipFill>
          <a:blip r:embed="rId2"/>
          <a:stretch>
            <a:fillRect/>
          </a:stretch>
        </p:blipFill>
        <p:spPr>
          <a:xfrm>
            <a:off x="-10064" y="0"/>
            <a:ext cx="12846684" cy="93789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C121BDCF-9F25-4F2A-9587-289F5C11944E}"/>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D78605E3-FF86-484B-9CCA-297945FE3CE8}"/>
              </a:ext>
            </a:extLst>
          </p:cNvPr>
          <p:cNvGrpSpPr/>
          <p:nvPr/>
        </p:nvGrpSpPr>
        <p:grpSpPr>
          <a:xfrm>
            <a:off x="0" y="25400"/>
            <a:ext cx="12504738" cy="9328149"/>
            <a:chOff x="1680369" y="16523"/>
            <a:chExt cx="9144000" cy="6840195"/>
          </a:xfrm>
        </p:grpSpPr>
        <p:sp>
          <p:nvSpPr>
            <p:cNvPr id="23" name="object 3">
              <a:extLst>
                <a:ext uri="{FF2B5EF4-FFF2-40B4-BE49-F238E27FC236}">
                  <a16:creationId xmlns:a16="http://schemas.microsoft.com/office/drawing/2014/main" id="{276FB81B-AA81-43C9-A718-FC3E2253A644}"/>
                </a:ext>
              </a:extLst>
            </p:cNvPr>
            <p:cNvSpPr/>
            <p:nvPr/>
          </p:nvSpPr>
          <p:spPr>
            <a:xfrm>
              <a:off x="1680369" y="16523"/>
              <a:ext cx="499745" cy="6332220"/>
            </a:xfrm>
            <a:custGeom>
              <a:avLst/>
              <a:gdLst/>
              <a:ahLst/>
              <a:cxnLst/>
              <a:rect l="l" t="t" r="r" b="b"/>
              <a:pathLst>
                <a:path w="499745" h="6332220">
                  <a:moveTo>
                    <a:pt x="0" y="0"/>
                  </a:moveTo>
                  <a:lnTo>
                    <a:pt x="499122" y="0"/>
                  </a:lnTo>
                </a:path>
                <a:path w="499745" h="6332220">
                  <a:moveTo>
                    <a:pt x="0" y="17754"/>
                  </a:moveTo>
                  <a:lnTo>
                    <a:pt x="499122" y="17754"/>
                  </a:lnTo>
                </a:path>
                <a:path w="499745" h="6332220">
                  <a:moveTo>
                    <a:pt x="0" y="35572"/>
                  </a:moveTo>
                  <a:lnTo>
                    <a:pt x="499122" y="35572"/>
                  </a:lnTo>
                </a:path>
                <a:path w="499745" h="6332220">
                  <a:moveTo>
                    <a:pt x="0" y="52031"/>
                  </a:moveTo>
                  <a:lnTo>
                    <a:pt x="499122" y="52031"/>
                  </a:lnTo>
                </a:path>
                <a:path w="499745" h="6332220">
                  <a:moveTo>
                    <a:pt x="0" y="69849"/>
                  </a:moveTo>
                  <a:lnTo>
                    <a:pt x="499122" y="69849"/>
                  </a:lnTo>
                </a:path>
                <a:path w="499745" h="6332220">
                  <a:moveTo>
                    <a:pt x="0" y="87604"/>
                  </a:moveTo>
                  <a:lnTo>
                    <a:pt x="499122" y="87604"/>
                  </a:lnTo>
                </a:path>
                <a:path w="499745" h="6332220">
                  <a:moveTo>
                    <a:pt x="0" y="105422"/>
                  </a:moveTo>
                  <a:lnTo>
                    <a:pt x="499122" y="105422"/>
                  </a:lnTo>
                </a:path>
                <a:path w="499745" h="6332220">
                  <a:moveTo>
                    <a:pt x="0" y="123177"/>
                  </a:moveTo>
                  <a:lnTo>
                    <a:pt x="499122" y="123177"/>
                  </a:lnTo>
                </a:path>
                <a:path w="499745" h="6332220">
                  <a:moveTo>
                    <a:pt x="0" y="140931"/>
                  </a:moveTo>
                  <a:lnTo>
                    <a:pt x="499122" y="140931"/>
                  </a:lnTo>
                </a:path>
                <a:path w="499745" h="6332220">
                  <a:moveTo>
                    <a:pt x="0" y="158749"/>
                  </a:moveTo>
                  <a:lnTo>
                    <a:pt x="499122" y="158749"/>
                  </a:lnTo>
                </a:path>
                <a:path w="499745" h="6332220">
                  <a:moveTo>
                    <a:pt x="0" y="176504"/>
                  </a:moveTo>
                  <a:lnTo>
                    <a:pt x="499122" y="176504"/>
                  </a:lnTo>
                </a:path>
                <a:path w="499745" h="6332220">
                  <a:moveTo>
                    <a:pt x="0" y="194322"/>
                  </a:moveTo>
                  <a:lnTo>
                    <a:pt x="499122" y="194322"/>
                  </a:lnTo>
                </a:path>
                <a:path w="499745" h="6332220">
                  <a:moveTo>
                    <a:pt x="0" y="210781"/>
                  </a:moveTo>
                  <a:lnTo>
                    <a:pt x="499122" y="210781"/>
                  </a:lnTo>
                </a:path>
                <a:path w="499745" h="6332220">
                  <a:moveTo>
                    <a:pt x="0" y="228599"/>
                  </a:moveTo>
                  <a:lnTo>
                    <a:pt x="499122" y="228599"/>
                  </a:lnTo>
                </a:path>
                <a:path w="499745" h="6332220">
                  <a:moveTo>
                    <a:pt x="0" y="246354"/>
                  </a:moveTo>
                  <a:lnTo>
                    <a:pt x="499122" y="246354"/>
                  </a:lnTo>
                </a:path>
                <a:path w="499745" h="6332220">
                  <a:moveTo>
                    <a:pt x="0" y="264172"/>
                  </a:moveTo>
                  <a:lnTo>
                    <a:pt x="499122" y="264172"/>
                  </a:lnTo>
                </a:path>
                <a:path w="499745" h="6332220">
                  <a:moveTo>
                    <a:pt x="0" y="281927"/>
                  </a:moveTo>
                  <a:lnTo>
                    <a:pt x="499122" y="281927"/>
                  </a:lnTo>
                </a:path>
                <a:path w="499745" h="6332220">
                  <a:moveTo>
                    <a:pt x="0" y="299681"/>
                  </a:moveTo>
                  <a:lnTo>
                    <a:pt x="499122" y="299681"/>
                  </a:lnTo>
                </a:path>
                <a:path w="499745" h="6332220">
                  <a:moveTo>
                    <a:pt x="0" y="317499"/>
                  </a:moveTo>
                  <a:lnTo>
                    <a:pt x="499122" y="317499"/>
                  </a:lnTo>
                </a:path>
                <a:path w="499745" h="6332220">
                  <a:moveTo>
                    <a:pt x="0" y="335254"/>
                  </a:moveTo>
                  <a:lnTo>
                    <a:pt x="499122" y="335254"/>
                  </a:lnTo>
                </a:path>
                <a:path w="499745" h="6332220">
                  <a:moveTo>
                    <a:pt x="0" y="353072"/>
                  </a:moveTo>
                  <a:lnTo>
                    <a:pt x="499122" y="353072"/>
                  </a:lnTo>
                </a:path>
                <a:path w="499745" h="6332220">
                  <a:moveTo>
                    <a:pt x="0" y="369531"/>
                  </a:moveTo>
                  <a:lnTo>
                    <a:pt x="499122" y="369531"/>
                  </a:lnTo>
                </a:path>
                <a:path w="499745" h="6332220">
                  <a:moveTo>
                    <a:pt x="0" y="387349"/>
                  </a:moveTo>
                  <a:lnTo>
                    <a:pt x="499122" y="387349"/>
                  </a:lnTo>
                </a:path>
                <a:path w="499745" h="6332220">
                  <a:moveTo>
                    <a:pt x="0" y="405104"/>
                  </a:moveTo>
                  <a:lnTo>
                    <a:pt x="499122" y="405104"/>
                  </a:lnTo>
                </a:path>
                <a:path w="499745" h="6332220">
                  <a:moveTo>
                    <a:pt x="0" y="422922"/>
                  </a:moveTo>
                  <a:lnTo>
                    <a:pt x="499122" y="422922"/>
                  </a:lnTo>
                </a:path>
                <a:path w="499745" h="6332220">
                  <a:moveTo>
                    <a:pt x="0" y="440677"/>
                  </a:moveTo>
                  <a:lnTo>
                    <a:pt x="499122" y="440677"/>
                  </a:lnTo>
                </a:path>
                <a:path w="499745" h="6332220">
                  <a:moveTo>
                    <a:pt x="0" y="458431"/>
                  </a:moveTo>
                  <a:lnTo>
                    <a:pt x="499122" y="458431"/>
                  </a:lnTo>
                </a:path>
                <a:path w="499745" h="6332220">
                  <a:moveTo>
                    <a:pt x="0" y="476249"/>
                  </a:moveTo>
                  <a:lnTo>
                    <a:pt x="499122" y="476249"/>
                  </a:lnTo>
                </a:path>
                <a:path w="499745" h="6332220">
                  <a:moveTo>
                    <a:pt x="0" y="494004"/>
                  </a:moveTo>
                  <a:lnTo>
                    <a:pt x="499122" y="494004"/>
                  </a:lnTo>
                </a:path>
                <a:path w="499745" h="6332220">
                  <a:moveTo>
                    <a:pt x="0" y="511822"/>
                  </a:moveTo>
                  <a:lnTo>
                    <a:pt x="499122" y="511822"/>
                  </a:lnTo>
                </a:path>
                <a:path w="499745" h="6332220">
                  <a:moveTo>
                    <a:pt x="0" y="528281"/>
                  </a:moveTo>
                  <a:lnTo>
                    <a:pt x="499122" y="528281"/>
                  </a:lnTo>
                </a:path>
                <a:path w="499745" h="6332220">
                  <a:moveTo>
                    <a:pt x="0" y="546099"/>
                  </a:moveTo>
                  <a:lnTo>
                    <a:pt x="499122" y="546099"/>
                  </a:lnTo>
                </a:path>
                <a:path w="499745" h="6332220">
                  <a:moveTo>
                    <a:pt x="0" y="563854"/>
                  </a:moveTo>
                  <a:lnTo>
                    <a:pt x="499122" y="563854"/>
                  </a:lnTo>
                </a:path>
                <a:path w="499745" h="6332220">
                  <a:moveTo>
                    <a:pt x="0" y="581672"/>
                  </a:moveTo>
                  <a:lnTo>
                    <a:pt x="499122" y="581672"/>
                  </a:lnTo>
                </a:path>
                <a:path w="499745" h="6332220">
                  <a:moveTo>
                    <a:pt x="0" y="599427"/>
                  </a:moveTo>
                  <a:lnTo>
                    <a:pt x="499122" y="599427"/>
                  </a:lnTo>
                </a:path>
                <a:path w="499745" h="6332220">
                  <a:moveTo>
                    <a:pt x="0" y="617181"/>
                  </a:moveTo>
                  <a:lnTo>
                    <a:pt x="499122" y="617181"/>
                  </a:lnTo>
                </a:path>
                <a:path w="499745" h="6332220">
                  <a:moveTo>
                    <a:pt x="0" y="634999"/>
                  </a:moveTo>
                  <a:lnTo>
                    <a:pt x="499122" y="634999"/>
                  </a:lnTo>
                </a:path>
                <a:path w="499745" h="6332220">
                  <a:moveTo>
                    <a:pt x="0" y="652754"/>
                  </a:moveTo>
                  <a:lnTo>
                    <a:pt x="499122" y="652754"/>
                  </a:lnTo>
                </a:path>
                <a:path w="499745" h="6332220">
                  <a:moveTo>
                    <a:pt x="0" y="670572"/>
                  </a:moveTo>
                  <a:lnTo>
                    <a:pt x="499122" y="670572"/>
                  </a:lnTo>
                </a:path>
                <a:path w="499745" h="6332220">
                  <a:moveTo>
                    <a:pt x="0" y="687031"/>
                  </a:moveTo>
                  <a:lnTo>
                    <a:pt x="499122" y="687031"/>
                  </a:lnTo>
                </a:path>
                <a:path w="499745" h="6332220">
                  <a:moveTo>
                    <a:pt x="0" y="704849"/>
                  </a:moveTo>
                  <a:lnTo>
                    <a:pt x="499122" y="704849"/>
                  </a:lnTo>
                </a:path>
                <a:path w="499745" h="6332220">
                  <a:moveTo>
                    <a:pt x="0" y="722604"/>
                  </a:moveTo>
                  <a:lnTo>
                    <a:pt x="499122" y="722604"/>
                  </a:lnTo>
                </a:path>
                <a:path w="499745" h="6332220">
                  <a:moveTo>
                    <a:pt x="0" y="740422"/>
                  </a:moveTo>
                  <a:lnTo>
                    <a:pt x="499122" y="740422"/>
                  </a:lnTo>
                </a:path>
                <a:path w="499745" h="6332220">
                  <a:moveTo>
                    <a:pt x="0" y="758177"/>
                  </a:moveTo>
                  <a:lnTo>
                    <a:pt x="499122" y="758177"/>
                  </a:lnTo>
                </a:path>
                <a:path w="499745" h="6332220">
                  <a:moveTo>
                    <a:pt x="0" y="775931"/>
                  </a:moveTo>
                  <a:lnTo>
                    <a:pt x="499122" y="775931"/>
                  </a:lnTo>
                </a:path>
                <a:path w="499745" h="6332220">
                  <a:moveTo>
                    <a:pt x="0" y="793749"/>
                  </a:moveTo>
                  <a:lnTo>
                    <a:pt x="499122" y="793749"/>
                  </a:lnTo>
                </a:path>
                <a:path w="499745" h="6332220">
                  <a:moveTo>
                    <a:pt x="0" y="811504"/>
                  </a:moveTo>
                  <a:lnTo>
                    <a:pt x="499122" y="811504"/>
                  </a:lnTo>
                </a:path>
                <a:path w="499745" h="6332220">
                  <a:moveTo>
                    <a:pt x="0" y="829322"/>
                  </a:moveTo>
                  <a:lnTo>
                    <a:pt x="499122" y="829322"/>
                  </a:lnTo>
                </a:path>
                <a:path w="499745" h="6332220">
                  <a:moveTo>
                    <a:pt x="0" y="845781"/>
                  </a:moveTo>
                  <a:lnTo>
                    <a:pt x="499122" y="845781"/>
                  </a:lnTo>
                </a:path>
                <a:path w="499745" h="6332220">
                  <a:moveTo>
                    <a:pt x="0" y="863599"/>
                  </a:moveTo>
                  <a:lnTo>
                    <a:pt x="499122" y="863599"/>
                  </a:lnTo>
                </a:path>
                <a:path w="499745" h="6332220">
                  <a:moveTo>
                    <a:pt x="0" y="881354"/>
                  </a:moveTo>
                  <a:lnTo>
                    <a:pt x="499122" y="881354"/>
                  </a:lnTo>
                </a:path>
                <a:path w="499745" h="6332220">
                  <a:moveTo>
                    <a:pt x="0" y="899172"/>
                  </a:moveTo>
                  <a:lnTo>
                    <a:pt x="499122" y="899172"/>
                  </a:lnTo>
                </a:path>
                <a:path w="499745" h="6332220">
                  <a:moveTo>
                    <a:pt x="0" y="916927"/>
                  </a:moveTo>
                  <a:lnTo>
                    <a:pt x="499122" y="916927"/>
                  </a:lnTo>
                </a:path>
                <a:path w="499745" h="6332220">
                  <a:moveTo>
                    <a:pt x="0" y="934681"/>
                  </a:moveTo>
                  <a:lnTo>
                    <a:pt x="499122" y="934681"/>
                  </a:lnTo>
                </a:path>
                <a:path w="499745" h="6332220">
                  <a:moveTo>
                    <a:pt x="0" y="952499"/>
                  </a:moveTo>
                  <a:lnTo>
                    <a:pt x="499122" y="952499"/>
                  </a:lnTo>
                </a:path>
                <a:path w="499745" h="6332220">
                  <a:moveTo>
                    <a:pt x="0" y="970254"/>
                  </a:moveTo>
                  <a:lnTo>
                    <a:pt x="499122" y="970254"/>
                  </a:lnTo>
                </a:path>
                <a:path w="499745" h="6332220">
                  <a:moveTo>
                    <a:pt x="0" y="988072"/>
                  </a:moveTo>
                  <a:lnTo>
                    <a:pt x="499122" y="988072"/>
                  </a:lnTo>
                </a:path>
                <a:path w="499745" h="6332220">
                  <a:moveTo>
                    <a:pt x="0" y="1004531"/>
                  </a:moveTo>
                  <a:lnTo>
                    <a:pt x="499122" y="1004531"/>
                  </a:lnTo>
                </a:path>
                <a:path w="499745" h="6332220">
                  <a:moveTo>
                    <a:pt x="0" y="1022349"/>
                  </a:moveTo>
                  <a:lnTo>
                    <a:pt x="499122" y="1022349"/>
                  </a:lnTo>
                </a:path>
                <a:path w="499745" h="6332220">
                  <a:moveTo>
                    <a:pt x="0" y="1040104"/>
                  </a:moveTo>
                  <a:lnTo>
                    <a:pt x="499122" y="1040104"/>
                  </a:lnTo>
                </a:path>
                <a:path w="499745" h="6332220">
                  <a:moveTo>
                    <a:pt x="0" y="1057922"/>
                  </a:moveTo>
                  <a:lnTo>
                    <a:pt x="499122" y="1057922"/>
                  </a:lnTo>
                </a:path>
                <a:path w="499745" h="6332220">
                  <a:moveTo>
                    <a:pt x="0" y="1075677"/>
                  </a:moveTo>
                  <a:lnTo>
                    <a:pt x="499122" y="1075677"/>
                  </a:lnTo>
                </a:path>
                <a:path w="499745" h="6332220">
                  <a:moveTo>
                    <a:pt x="0" y="1093431"/>
                  </a:moveTo>
                  <a:lnTo>
                    <a:pt x="499122" y="1093431"/>
                  </a:lnTo>
                </a:path>
                <a:path w="499745" h="6332220">
                  <a:moveTo>
                    <a:pt x="0" y="1111249"/>
                  </a:moveTo>
                  <a:lnTo>
                    <a:pt x="499122" y="1111249"/>
                  </a:lnTo>
                </a:path>
                <a:path w="499745" h="6332220">
                  <a:moveTo>
                    <a:pt x="0" y="1129004"/>
                  </a:moveTo>
                  <a:lnTo>
                    <a:pt x="499122" y="1129004"/>
                  </a:lnTo>
                </a:path>
                <a:path w="499745" h="6332220">
                  <a:moveTo>
                    <a:pt x="0" y="1146822"/>
                  </a:moveTo>
                  <a:lnTo>
                    <a:pt x="499122" y="1146822"/>
                  </a:lnTo>
                </a:path>
                <a:path w="499745" h="6332220">
                  <a:moveTo>
                    <a:pt x="0" y="1163281"/>
                  </a:moveTo>
                  <a:lnTo>
                    <a:pt x="499122" y="1163281"/>
                  </a:lnTo>
                </a:path>
                <a:path w="499745" h="6332220">
                  <a:moveTo>
                    <a:pt x="0" y="1181099"/>
                  </a:moveTo>
                  <a:lnTo>
                    <a:pt x="499122" y="1181099"/>
                  </a:lnTo>
                </a:path>
                <a:path w="499745" h="6332220">
                  <a:moveTo>
                    <a:pt x="0" y="1198854"/>
                  </a:moveTo>
                  <a:lnTo>
                    <a:pt x="499122" y="1198854"/>
                  </a:lnTo>
                </a:path>
                <a:path w="499745" h="6332220">
                  <a:moveTo>
                    <a:pt x="0" y="1216672"/>
                  </a:moveTo>
                  <a:lnTo>
                    <a:pt x="499122" y="1216672"/>
                  </a:lnTo>
                </a:path>
                <a:path w="499745" h="6332220">
                  <a:moveTo>
                    <a:pt x="0" y="1234427"/>
                  </a:moveTo>
                  <a:lnTo>
                    <a:pt x="499122" y="1234427"/>
                  </a:lnTo>
                </a:path>
                <a:path w="499745" h="6332220">
                  <a:moveTo>
                    <a:pt x="0" y="1252181"/>
                  </a:moveTo>
                  <a:lnTo>
                    <a:pt x="499122" y="1252181"/>
                  </a:lnTo>
                </a:path>
                <a:path w="499745" h="6332220">
                  <a:moveTo>
                    <a:pt x="0" y="1269999"/>
                  </a:moveTo>
                  <a:lnTo>
                    <a:pt x="499122" y="1269999"/>
                  </a:lnTo>
                </a:path>
                <a:path w="499745" h="6332220">
                  <a:moveTo>
                    <a:pt x="0" y="1287754"/>
                  </a:moveTo>
                  <a:lnTo>
                    <a:pt x="499122" y="1287754"/>
                  </a:lnTo>
                </a:path>
                <a:path w="499745" h="6332220">
                  <a:moveTo>
                    <a:pt x="0" y="1305572"/>
                  </a:moveTo>
                  <a:lnTo>
                    <a:pt x="499122" y="1305572"/>
                  </a:lnTo>
                </a:path>
                <a:path w="499745" h="6332220">
                  <a:moveTo>
                    <a:pt x="0" y="1322031"/>
                  </a:moveTo>
                  <a:lnTo>
                    <a:pt x="499122" y="1322031"/>
                  </a:lnTo>
                </a:path>
                <a:path w="499745" h="6332220">
                  <a:moveTo>
                    <a:pt x="0" y="1339849"/>
                  </a:moveTo>
                  <a:lnTo>
                    <a:pt x="499122" y="1339849"/>
                  </a:lnTo>
                </a:path>
                <a:path w="499745" h="6332220">
                  <a:moveTo>
                    <a:pt x="0" y="1357604"/>
                  </a:moveTo>
                  <a:lnTo>
                    <a:pt x="499122" y="1357604"/>
                  </a:lnTo>
                </a:path>
                <a:path w="499745" h="6332220">
                  <a:moveTo>
                    <a:pt x="0" y="1375422"/>
                  </a:moveTo>
                  <a:lnTo>
                    <a:pt x="499122" y="1375422"/>
                  </a:lnTo>
                </a:path>
                <a:path w="499745" h="6332220">
                  <a:moveTo>
                    <a:pt x="0" y="1393177"/>
                  </a:moveTo>
                  <a:lnTo>
                    <a:pt x="499122" y="1393177"/>
                  </a:lnTo>
                </a:path>
                <a:path w="499745" h="6332220">
                  <a:moveTo>
                    <a:pt x="0" y="1410931"/>
                  </a:moveTo>
                  <a:lnTo>
                    <a:pt x="499122" y="1410931"/>
                  </a:lnTo>
                </a:path>
                <a:path w="499745" h="6332220">
                  <a:moveTo>
                    <a:pt x="0" y="1428749"/>
                  </a:moveTo>
                  <a:lnTo>
                    <a:pt x="499122" y="1428749"/>
                  </a:lnTo>
                </a:path>
                <a:path w="499745" h="6332220">
                  <a:moveTo>
                    <a:pt x="0" y="1446504"/>
                  </a:moveTo>
                  <a:lnTo>
                    <a:pt x="499122" y="1446504"/>
                  </a:lnTo>
                </a:path>
                <a:path w="499745" h="6332220">
                  <a:moveTo>
                    <a:pt x="0" y="1464322"/>
                  </a:moveTo>
                  <a:lnTo>
                    <a:pt x="499122" y="1464322"/>
                  </a:lnTo>
                </a:path>
                <a:path w="499745" h="6332220">
                  <a:moveTo>
                    <a:pt x="0" y="1480781"/>
                  </a:moveTo>
                  <a:lnTo>
                    <a:pt x="499122" y="1480781"/>
                  </a:lnTo>
                </a:path>
                <a:path w="499745" h="6332220">
                  <a:moveTo>
                    <a:pt x="0" y="1498599"/>
                  </a:moveTo>
                  <a:lnTo>
                    <a:pt x="499122" y="1498599"/>
                  </a:lnTo>
                </a:path>
                <a:path w="499745" h="6332220">
                  <a:moveTo>
                    <a:pt x="0" y="1516354"/>
                  </a:moveTo>
                  <a:lnTo>
                    <a:pt x="499122" y="1516354"/>
                  </a:lnTo>
                </a:path>
                <a:path w="499745" h="6332220">
                  <a:moveTo>
                    <a:pt x="0" y="1534172"/>
                  </a:moveTo>
                  <a:lnTo>
                    <a:pt x="499122" y="1534172"/>
                  </a:lnTo>
                </a:path>
                <a:path w="499745" h="6332220">
                  <a:moveTo>
                    <a:pt x="0" y="1551927"/>
                  </a:moveTo>
                  <a:lnTo>
                    <a:pt x="499122" y="1551927"/>
                  </a:lnTo>
                </a:path>
                <a:path w="499745" h="6332220">
                  <a:moveTo>
                    <a:pt x="0" y="1569681"/>
                  </a:moveTo>
                  <a:lnTo>
                    <a:pt x="499122" y="1569681"/>
                  </a:lnTo>
                </a:path>
                <a:path w="499745" h="6332220">
                  <a:moveTo>
                    <a:pt x="0" y="1587499"/>
                  </a:moveTo>
                  <a:lnTo>
                    <a:pt x="499122" y="1587499"/>
                  </a:lnTo>
                </a:path>
                <a:path w="499745" h="6332220">
                  <a:moveTo>
                    <a:pt x="0" y="1605254"/>
                  </a:moveTo>
                  <a:lnTo>
                    <a:pt x="499122" y="1605254"/>
                  </a:lnTo>
                </a:path>
                <a:path w="499745" h="6332220">
                  <a:moveTo>
                    <a:pt x="0" y="1623072"/>
                  </a:moveTo>
                  <a:lnTo>
                    <a:pt x="499122" y="1623072"/>
                  </a:lnTo>
                </a:path>
                <a:path w="499745" h="6332220">
                  <a:moveTo>
                    <a:pt x="0" y="1640827"/>
                  </a:moveTo>
                  <a:lnTo>
                    <a:pt x="499122" y="1640827"/>
                  </a:lnTo>
                </a:path>
                <a:path w="499745" h="6332220">
                  <a:moveTo>
                    <a:pt x="0" y="1657349"/>
                  </a:moveTo>
                  <a:lnTo>
                    <a:pt x="499122" y="1657349"/>
                  </a:lnTo>
                </a:path>
                <a:path w="499745" h="6332220">
                  <a:moveTo>
                    <a:pt x="0" y="1675104"/>
                  </a:moveTo>
                  <a:lnTo>
                    <a:pt x="499122" y="1675104"/>
                  </a:lnTo>
                </a:path>
                <a:path w="499745" h="6332220">
                  <a:moveTo>
                    <a:pt x="0" y="1692922"/>
                  </a:moveTo>
                  <a:lnTo>
                    <a:pt x="499122" y="1692922"/>
                  </a:lnTo>
                </a:path>
                <a:path w="499745" h="6332220">
                  <a:moveTo>
                    <a:pt x="0" y="1710677"/>
                  </a:moveTo>
                  <a:lnTo>
                    <a:pt x="499122" y="1710677"/>
                  </a:lnTo>
                </a:path>
                <a:path w="499745" h="6332220">
                  <a:moveTo>
                    <a:pt x="0" y="1728431"/>
                  </a:moveTo>
                  <a:lnTo>
                    <a:pt x="499122" y="1728431"/>
                  </a:lnTo>
                </a:path>
                <a:path w="499745" h="6332220">
                  <a:moveTo>
                    <a:pt x="0" y="1746249"/>
                  </a:moveTo>
                  <a:lnTo>
                    <a:pt x="499122" y="1746249"/>
                  </a:lnTo>
                </a:path>
                <a:path w="499745" h="6332220">
                  <a:moveTo>
                    <a:pt x="0" y="1764004"/>
                  </a:moveTo>
                  <a:lnTo>
                    <a:pt x="499122" y="1764004"/>
                  </a:lnTo>
                </a:path>
                <a:path w="499745" h="6332220">
                  <a:moveTo>
                    <a:pt x="0" y="1781822"/>
                  </a:moveTo>
                  <a:lnTo>
                    <a:pt x="499122" y="1781822"/>
                  </a:lnTo>
                </a:path>
                <a:path w="499745" h="6332220">
                  <a:moveTo>
                    <a:pt x="0" y="1799577"/>
                  </a:moveTo>
                  <a:lnTo>
                    <a:pt x="499122" y="1799577"/>
                  </a:lnTo>
                </a:path>
                <a:path w="499745" h="6332220">
                  <a:moveTo>
                    <a:pt x="0" y="1816099"/>
                  </a:moveTo>
                  <a:lnTo>
                    <a:pt x="499122" y="1816099"/>
                  </a:lnTo>
                </a:path>
                <a:path w="499745" h="6332220">
                  <a:moveTo>
                    <a:pt x="0" y="1833854"/>
                  </a:moveTo>
                  <a:lnTo>
                    <a:pt x="499122" y="1833854"/>
                  </a:lnTo>
                </a:path>
                <a:path w="499745" h="6332220">
                  <a:moveTo>
                    <a:pt x="0" y="1851672"/>
                  </a:moveTo>
                  <a:lnTo>
                    <a:pt x="499122" y="1851672"/>
                  </a:lnTo>
                </a:path>
                <a:path w="499745" h="6332220">
                  <a:moveTo>
                    <a:pt x="0" y="1869427"/>
                  </a:moveTo>
                  <a:lnTo>
                    <a:pt x="499122" y="1869427"/>
                  </a:lnTo>
                </a:path>
                <a:path w="499745" h="6332220">
                  <a:moveTo>
                    <a:pt x="0" y="1887181"/>
                  </a:moveTo>
                  <a:lnTo>
                    <a:pt x="499122" y="1887181"/>
                  </a:lnTo>
                </a:path>
                <a:path w="499745" h="6332220">
                  <a:moveTo>
                    <a:pt x="0" y="1904999"/>
                  </a:moveTo>
                  <a:lnTo>
                    <a:pt x="499122" y="1904999"/>
                  </a:lnTo>
                </a:path>
                <a:path w="499745" h="6332220">
                  <a:moveTo>
                    <a:pt x="0" y="1922754"/>
                  </a:moveTo>
                  <a:lnTo>
                    <a:pt x="499122" y="1922754"/>
                  </a:lnTo>
                </a:path>
                <a:path w="499745" h="6332220">
                  <a:moveTo>
                    <a:pt x="0" y="1940572"/>
                  </a:moveTo>
                  <a:lnTo>
                    <a:pt x="499122" y="1940572"/>
                  </a:lnTo>
                </a:path>
                <a:path w="499745" h="6332220">
                  <a:moveTo>
                    <a:pt x="0" y="1958327"/>
                  </a:moveTo>
                  <a:lnTo>
                    <a:pt x="499122" y="1958327"/>
                  </a:lnTo>
                </a:path>
                <a:path w="499745" h="6332220">
                  <a:moveTo>
                    <a:pt x="0" y="1974849"/>
                  </a:moveTo>
                  <a:lnTo>
                    <a:pt x="499122" y="1974849"/>
                  </a:lnTo>
                </a:path>
                <a:path w="499745" h="6332220">
                  <a:moveTo>
                    <a:pt x="0" y="1992604"/>
                  </a:moveTo>
                  <a:lnTo>
                    <a:pt x="499122" y="1992604"/>
                  </a:lnTo>
                </a:path>
                <a:path w="499745" h="6332220">
                  <a:moveTo>
                    <a:pt x="0" y="2010422"/>
                  </a:moveTo>
                  <a:lnTo>
                    <a:pt x="499122" y="2010422"/>
                  </a:lnTo>
                </a:path>
                <a:path w="499745" h="6332220">
                  <a:moveTo>
                    <a:pt x="0" y="2028177"/>
                  </a:moveTo>
                  <a:lnTo>
                    <a:pt x="499122" y="2028177"/>
                  </a:lnTo>
                </a:path>
                <a:path w="499745" h="6332220">
                  <a:moveTo>
                    <a:pt x="0" y="2045931"/>
                  </a:moveTo>
                  <a:lnTo>
                    <a:pt x="499122" y="2045931"/>
                  </a:lnTo>
                </a:path>
                <a:path w="499745" h="6332220">
                  <a:moveTo>
                    <a:pt x="0" y="2063749"/>
                  </a:moveTo>
                  <a:lnTo>
                    <a:pt x="499122" y="2063749"/>
                  </a:lnTo>
                </a:path>
                <a:path w="499745" h="6332220">
                  <a:moveTo>
                    <a:pt x="0" y="2081504"/>
                  </a:moveTo>
                  <a:lnTo>
                    <a:pt x="499122" y="2081504"/>
                  </a:lnTo>
                </a:path>
                <a:path w="499745" h="6332220">
                  <a:moveTo>
                    <a:pt x="0" y="2099322"/>
                  </a:moveTo>
                  <a:lnTo>
                    <a:pt x="499122" y="2099322"/>
                  </a:lnTo>
                </a:path>
                <a:path w="499745" h="6332220">
                  <a:moveTo>
                    <a:pt x="0" y="2117077"/>
                  </a:moveTo>
                  <a:lnTo>
                    <a:pt x="499122" y="2117077"/>
                  </a:lnTo>
                </a:path>
                <a:path w="499745" h="6332220">
                  <a:moveTo>
                    <a:pt x="0" y="2133599"/>
                  </a:moveTo>
                  <a:lnTo>
                    <a:pt x="499122" y="2133599"/>
                  </a:lnTo>
                </a:path>
                <a:path w="499745" h="6332220">
                  <a:moveTo>
                    <a:pt x="0" y="2151354"/>
                  </a:moveTo>
                  <a:lnTo>
                    <a:pt x="499122" y="2151354"/>
                  </a:lnTo>
                </a:path>
                <a:path w="499745" h="6332220">
                  <a:moveTo>
                    <a:pt x="0" y="2169172"/>
                  </a:moveTo>
                  <a:lnTo>
                    <a:pt x="499122" y="2169172"/>
                  </a:lnTo>
                </a:path>
                <a:path w="499745" h="6332220">
                  <a:moveTo>
                    <a:pt x="0" y="2186927"/>
                  </a:moveTo>
                  <a:lnTo>
                    <a:pt x="499122" y="2186927"/>
                  </a:lnTo>
                </a:path>
                <a:path w="499745" h="6332220">
                  <a:moveTo>
                    <a:pt x="0" y="2204681"/>
                  </a:moveTo>
                  <a:lnTo>
                    <a:pt x="499122" y="2204681"/>
                  </a:lnTo>
                </a:path>
                <a:path w="499745" h="6332220">
                  <a:moveTo>
                    <a:pt x="0" y="2222499"/>
                  </a:moveTo>
                  <a:lnTo>
                    <a:pt x="499122" y="2222499"/>
                  </a:lnTo>
                </a:path>
                <a:path w="499745" h="6332220">
                  <a:moveTo>
                    <a:pt x="0" y="2240254"/>
                  </a:moveTo>
                  <a:lnTo>
                    <a:pt x="499122" y="2240254"/>
                  </a:lnTo>
                </a:path>
                <a:path w="499745" h="6332220">
                  <a:moveTo>
                    <a:pt x="0" y="2258072"/>
                  </a:moveTo>
                  <a:lnTo>
                    <a:pt x="499122" y="2258072"/>
                  </a:lnTo>
                </a:path>
                <a:path w="499745" h="6332220">
                  <a:moveTo>
                    <a:pt x="0" y="2275827"/>
                  </a:moveTo>
                  <a:lnTo>
                    <a:pt x="499122" y="2275827"/>
                  </a:lnTo>
                </a:path>
                <a:path w="499745" h="6332220">
                  <a:moveTo>
                    <a:pt x="0" y="2292349"/>
                  </a:moveTo>
                  <a:lnTo>
                    <a:pt x="499122" y="2292349"/>
                  </a:lnTo>
                </a:path>
                <a:path w="499745" h="6332220">
                  <a:moveTo>
                    <a:pt x="0" y="2310104"/>
                  </a:moveTo>
                  <a:lnTo>
                    <a:pt x="499122" y="2310104"/>
                  </a:lnTo>
                </a:path>
                <a:path w="499745" h="6332220">
                  <a:moveTo>
                    <a:pt x="0" y="2327922"/>
                  </a:moveTo>
                  <a:lnTo>
                    <a:pt x="499122" y="2327922"/>
                  </a:lnTo>
                </a:path>
                <a:path w="499745" h="6332220">
                  <a:moveTo>
                    <a:pt x="0" y="2345677"/>
                  </a:moveTo>
                  <a:lnTo>
                    <a:pt x="499122" y="2345677"/>
                  </a:lnTo>
                </a:path>
                <a:path w="499745" h="6332220">
                  <a:moveTo>
                    <a:pt x="0" y="2363431"/>
                  </a:moveTo>
                  <a:lnTo>
                    <a:pt x="499122" y="2363431"/>
                  </a:lnTo>
                </a:path>
                <a:path w="499745" h="6332220">
                  <a:moveTo>
                    <a:pt x="0" y="2381249"/>
                  </a:moveTo>
                  <a:lnTo>
                    <a:pt x="499122" y="2381249"/>
                  </a:lnTo>
                </a:path>
                <a:path w="499745" h="6332220">
                  <a:moveTo>
                    <a:pt x="0" y="2399004"/>
                  </a:moveTo>
                  <a:lnTo>
                    <a:pt x="499122" y="2399004"/>
                  </a:lnTo>
                </a:path>
                <a:path w="499745" h="6332220">
                  <a:moveTo>
                    <a:pt x="0" y="2416822"/>
                  </a:moveTo>
                  <a:lnTo>
                    <a:pt x="499122" y="2416822"/>
                  </a:lnTo>
                </a:path>
                <a:path w="499745" h="6332220">
                  <a:moveTo>
                    <a:pt x="0" y="2434577"/>
                  </a:moveTo>
                  <a:lnTo>
                    <a:pt x="499122" y="2434577"/>
                  </a:lnTo>
                </a:path>
                <a:path w="499745" h="6332220">
                  <a:moveTo>
                    <a:pt x="0" y="2451099"/>
                  </a:moveTo>
                  <a:lnTo>
                    <a:pt x="499122" y="2451099"/>
                  </a:lnTo>
                </a:path>
                <a:path w="499745" h="6332220">
                  <a:moveTo>
                    <a:pt x="0" y="2468854"/>
                  </a:moveTo>
                  <a:lnTo>
                    <a:pt x="499122" y="2468854"/>
                  </a:lnTo>
                </a:path>
                <a:path w="499745" h="6332220">
                  <a:moveTo>
                    <a:pt x="0" y="2486672"/>
                  </a:moveTo>
                  <a:lnTo>
                    <a:pt x="499122" y="2486672"/>
                  </a:lnTo>
                </a:path>
                <a:path w="499745" h="6332220">
                  <a:moveTo>
                    <a:pt x="0" y="2504427"/>
                  </a:moveTo>
                  <a:lnTo>
                    <a:pt x="499122" y="2504427"/>
                  </a:lnTo>
                </a:path>
                <a:path w="499745" h="6332220">
                  <a:moveTo>
                    <a:pt x="0" y="2522181"/>
                  </a:moveTo>
                  <a:lnTo>
                    <a:pt x="499122" y="2522181"/>
                  </a:lnTo>
                </a:path>
                <a:path w="499745" h="6332220">
                  <a:moveTo>
                    <a:pt x="0" y="2539999"/>
                  </a:moveTo>
                  <a:lnTo>
                    <a:pt x="499122" y="2539999"/>
                  </a:lnTo>
                </a:path>
                <a:path w="499745" h="6332220">
                  <a:moveTo>
                    <a:pt x="0" y="2557754"/>
                  </a:moveTo>
                  <a:lnTo>
                    <a:pt x="499122" y="2557754"/>
                  </a:lnTo>
                </a:path>
                <a:path w="499745" h="6332220">
                  <a:moveTo>
                    <a:pt x="0" y="2575572"/>
                  </a:moveTo>
                  <a:lnTo>
                    <a:pt x="499122" y="2575572"/>
                  </a:lnTo>
                </a:path>
                <a:path w="499745" h="6332220">
                  <a:moveTo>
                    <a:pt x="0" y="2593327"/>
                  </a:moveTo>
                  <a:lnTo>
                    <a:pt x="499122" y="2593327"/>
                  </a:lnTo>
                </a:path>
                <a:path w="499745" h="6332220">
                  <a:moveTo>
                    <a:pt x="0" y="2609849"/>
                  </a:moveTo>
                  <a:lnTo>
                    <a:pt x="499122" y="2609849"/>
                  </a:lnTo>
                </a:path>
                <a:path w="499745" h="6332220">
                  <a:moveTo>
                    <a:pt x="0" y="2627604"/>
                  </a:moveTo>
                  <a:lnTo>
                    <a:pt x="499122" y="2627604"/>
                  </a:lnTo>
                </a:path>
                <a:path w="499745" h="6332220">
                  <a:moveTo>
                    <a:pt x="0" y="2645422"/>
                  </a:moveTo>
                  <a:lnTo>
                    <a:pt x="499122" y="2645422"/>
                  </a:lnTo>
                </a:path>
                <a:path w="499745" h="6332220">
                  <a:moveTo>
                    <a:pt x="0" y="2663177"/>
                  </a:moveTo>
                  <a:lnTo>
                    <a:pt x="499122" y="2663177"/>
                  </a:lnTo>
                </a:path>
                <a:path w="499745" h="6332220">
                  <a:moveTo>
                    <a:pt x="0" y="2680931"/>
                  </a:moveTo>
                  <a:lnTo>
                    <a:pt x="499122" y="2680931"/>
                  </a:lnTo>
                </a:path>
                <a:path w="499745" h="6332220">
                  <a:moveTo>
                    <a:pt x="0" y="2698749"/>
                  </a:moveTo>
                  <a:lnTo>
                    <a:pt x="499122" y="2698749"/>
                  </a:lnTo>
                </a:path>
                <a:path w="499745" h="6332220">
                  <a:moveTo>
                    <a:pt x="0" y="2716504"/>
                  </a:moveTo>
                  <a:lnTo>
                    <a:pt x="499122" y="2716504"/>
                  </a:lnTo>
                </a:path>
                <a:path w="499745" h="6332220">
                  <a:moveTo>
                    <a:pt x="0" y="2734322"/>
                  </a:moveTo>
                  <a:lnTo>
                    <a:pt x="499122" y="2734322"/>
                  </a:lnTo>
                </a:path>
                <a:path w="499745" h="6332220">
                  <a:moveTo>
                    <a:pt x="0" y="2752077"/>
                  </a:moveTo>
                  <a:lnTo>
                    <a:pt x="499122" y="2752077"/>
                  </a:lnTo>
                </a:path>
                <a:path w="499745" h="6332220">
                  <a:moveTo>
                    <a:pt x="0" y="2768599"/>
                  </a:moveTo>
                  <a:lnTo>
                    <a:pt x="499122" y="2768599"/>
                  </a:lnTo>
                </a:path>
                <a:path w="499745" h="6332220">
                  <a:moveTo>
                    <a:pt x="0" y="2786354"/>
                  </a:moveTo>
                  <a:lnTo>
                    <a:pt x="499122" y="2786354"/>
                  </a:lnTo>
                </a:path>
                <a:path w="499745" h="6332220">
                  <a:moveTo>
                    <a:pt x="0" y="2804172"/>
                  </a:moveTo>
                  <a:lnTo>
                    <a:pt x="499122" y="2804172"/>
                  </a:lnTo>
                </a:path>
                <a:path w="499745" h="6332220">
                  <a:moveTo>
                    <a:pt x="0" y="2821927"/>
                  </a:moveTo>
                  <a:lnTo>
                    <a:pt x="499122" y="2821927"/>
                  </a:lnTo>
                </a:path>
                <a:path w="499745" h="6332220">
                  <a:moveTo>
                    <a:pt x="0" y="2839681"/>
                  </a:moveTo>
                  <a:lnTo>
                    <a:pt x="499122" y="2839681"/>
                  </a:lnTo>
                </a:path>
                <a:path w="499745" h="6332220">
                  <a:moveTo>
                    <a:pt x="0" y="2857499"/>
                  </a:moveTo>
                  <a:lnTo>
                    <a:pt x="499122" y="2857499"/>
                  </a:lnTo>
                </a:path>
                <a:path w="499745" h="6332220">
                  <a:moveTo>
                    <a:pt x="0" y="2875254"/>
                  </a:moveTo>
                  <a:lnTo>
                    <a:pt x="499122" y="2875254"/>
                  </a:lnTo>
                </a:path>
                <a:path w="499745" h="6332220">
                  <a:moveTo>
                    <a:pt x="0" y="2893072"/>
                  </a:moveTo>
                  <a:lnTo>
                    <a:pt x="499122" y="2893072"/>
                  </a:lnTo>
                </a:path>
                <a:path w="499745" h="6332220">
                  <a:moveTo>
                    <a:pt x="0" y="2910827"/>
                  </a:moveTo>
                  <a:lnTo>
                    <a:pt x="499122" y="2910827"/>
                  </a:lnTo>
                </a:path>
                <a:path w="499745" h="6332220">
                  <a:moveTo>
                    <a:pt x="0" y="2927349"/>
                  </a:moveTo>
                  <a:lnTo>
                    <a:pt x="499122" y="2927349"/>
                  </a:lnTo>
                </a:path>
                <a:path w="499745" h="6332220">
                  <a:moveTo>
                    <a:pt x="0" y="2945104"/>
                  </a:moveTo>
                  <a:lnTo>
                    <a:pt x="499122" y="2945104"/>
                  </a:lnTo>
                </a:path>
                <a:path w="499745" h="6332220">
                  <a:moveTo>
                    <a:pt x="0" y="2962922"/>
                  </a:moveTo>
                  <a:lnTo>
                    <a:pt x="499122" y="2962922"/>
                  </a:lnTo>
                </a:path>
                <a:path w="499745" h="6332220">
                  <a:moveTo>
                    <a:pt x="0" y="2980677"/>
                  </a:moveTo>
                  <a:lnTo>
                    <a:pt x="499122" y="2980677"/>
                  </a:lnTo>
                </a:path>
                <a:path w="499745" h="6332220">
                  <a:moveTo>
                    <a:pt x="0" y="2998431"/>
                  </a:moveTo>
                  <a:lnTo>
                    <a:pt x="499122" y="2998431"/>
                  </a:lnTo>
                </a:path>
                <a:path w="499745" h="6332220">
                  <a:moveTo>
                    <a:pt x="0" y="3016249"/>
                  </a:moveTo>
                  <a:lnTo>
                    <a:pt x="499122" y="3016249"/>
                  </a:lnTo>
                </a:path>
                <a:path w="499745" h="6332220">
                  <a:moveTo>
                    <a:pt x="0" y="3034004"/>
                  </a:moveTo>
                  <a:lnTo>
                    <a:pt x="499122" y="3034004"/>
                  </a:lnTo>
                </a:path>
                <a:path w="499745" h="6332220">
                  <a:moveTo>
                    <a:pt x="0" y="3051822"/>
                  </a:moveTo>
                  <a:lnTo>
                    <a:pt x="499122" y="3051822"/>
                  </a:lnTo>
                </a:path>
                <a:path w="499745" h="6332220">
                  <a:moveTo>
                    <a:pt x="0" y="3069577"/>
                  </a:moveTo>
                  <a:lnTo>
                    <a:pt x="499122" y="3069577"/>
                  </a:lnTo>
                </a:path>
                <a:path w="499745" h="6332220">
                  <a:moveTo>
                    <a:pt x="0" y="3086099"/>
                  </a:moveTo>
                  <a:lnTo>
                    <a:pt x="499122" y="3086099"/>
                  </a:lnTo>
                </a:path>
                <a:path w="499745" h="6332220">
                  <a:moveTo>
                    <a:pt x="0" y="3103854"/>
                  </a:moveTo>
                  <a:lnTo>
                    <a:pt x="499122" y="3103854"/>
                  </a:lnTo>
                </a:path>
                <a:path w="499745" h="6332220">
                  <a:moveTo>
                    <a:pt x="0" y="3121672"/>
                  </a:moveTo>
                  <a:lnTo>
                    <a:pt x="499122" y="3121672"/>
                  </a:lnTo>
                </a:path>
                <a:path w="499745" h="6332220">
                  <a:moveTo>
                    <a:pt x="0" y="3139427"/>
                  </a:moveTo>
                  <a:lnTo>
                    <a:pt x="499122" y="3139427"/>
                  </a:lnTo>
                </a:path>
                <a:path w="499745" h="6332220">
                  <a:moveTo>
                    <a:pt x="0" y="3157181"/>
                  </a:moveTo>
                  <a:lnTo>
                    <a:pt x="499122" y="3157181"/>
                  </a:lnTo>
                </a:path>
                <a:path w="499745" h="6332220">
                  <a:moveTo>
                    <a:pt x="0" y="3174999"/>
                  </a:moveTo>
                  <a:lnTo>
                    <a:pt x="499122" y="3174999"/>
                  </a:lnTo>
                </a:path>
                <a:path w="499745" h="6332220">
                  <a:moveTo>
                    <a:pt x="0" y="3192754"/>
                  </a:moveTo>
                  <a:lnTo>
                    <a:pt x="499122" y="3192754"/>
                  </a:lnTo>
                </a:path>
                <a:path w="499745" h="6332220">
                  <a:moveTo>
                    <a:pt x="0" y="3210572"/>
                  </a:moveTo>
                  <a:lnTo>
                    <a:pt x="499122" y="3210572"/>
                  </a:lnTo>
                </a:path>
                <a:path w="499745" h="6332220">
                  <a:moveTo>
                    <a:pt x="0" y="3228327"/>
                  </a:moveTo>
                  <a:lnTo>
                    <a:pt x="499122" y="3228327"/>
                  </a:lnTo>
                </a:path>
                <a:path w="499745" h="6332220">
                  <a:moveTo>
                    <a:pt x="0" y="3244849"/>
                  </a:moveTo>
                  <a:lnTo>
                    <a:pt x="499122" y="3244849"/>
                  </a:lnTo>
                </a:path>
                <a:path w="499745" h="6332220">
                  <a:moveTo>
                    <a:pt x="0" y="3262604"/>
                  </a:moveTo>
                  <a:lnTo>
                    <a:pt x="499122" y="3262604"/>
                  </a:lnTo>
                </a:path>
                <a:path w="499745" h="6332220">
                  <a:moveTo>
                    <a:pt x="0" y="3280422"/>
                  </a:moveTo>
                  <a:lnTo>
                    <a:pt x="499122" y="3280422"/>
                  </a:lnTo>
                </a:path>
                <a:path w="499745" h="6332220">
                  <a:moveTo>
                    <a:pt x="0" y="3298177"/>
                  </a:moveTo>
                  <a:lnTo>
                    <a:pt x="499122" y="3298177"/>
                  </a:lnTo>
                </a:path>
                <a:path w="499745" h="6332220">
                  <a:moveTo>
                    <a:pt x="0" y="3315931"/>
                  </a:moveTo>
                  <a:lnTo>
                    <a:pt x="499122" y="3315931"/>
                  </a:lnTo>
                </a:path>
                <a:path w="499745" h="6332220">
                  <a:moveTo>
                    <a:pt x="0" y="3333749"/>
                  </a:moveTo>
                  <a:lnTo>
                    <a:pt x="499122" y="3333749"/>
                  </a:lnTo>
                </a:path>
                <a:path w="499745" h="6332220">
                  <a:moveTo>
                    <a:pt x="0" y="3351504"/>
                  </a:moveTo>
                  <a:lnTo>
                    <a:pt x="499122" y="3351504"/>
                  </a:lnTo>
                </a:path>
                <a:path w="499745" h="6332220">
                  <a:moveTo>
                    <a:pt x="0" y="3369322"/>
                  </a:moveTo>
                  <a:lnTo>
                    <a:pt x="499122" y="3369322"/>
                  </a:lnTo>
                </a:path>
                <a:path w="499745" h="6332220">
                  <a:moveTo>
                    <a:pt x="0" y="3387077"/>
                  </a:moveTo>
                  <a:lnTo>
                    <a:pt x="499122" y="3387077"/>
                  </a:lnTo>
                </a:path>
                <a:path w="499745" h="6332220">
                  <a:moveTo>
                    <a:pt x="0" y="3403599"/>
                  </a:moveTo>
                  <a:lnTo>
                    <a:pt x="499122" y="3403599"/>
                  </a:lnTo>
                </a:path>
                <a:path w="499745" h="6332220">
                  <a:moveTo>
                    <a:pt x="0" y="3421354"/>
                  </a:moveTo>
                  <a:lnTo>
                    <a:pt x="499122" y="3421354"/>
                  </a:lnTo>
                </a:path>
                <a:path w="499745" h="6332220">
                  <a:moveTo>
                    <a:pt x="0" y="3439172"/>
                  </a:moveTo>
                  <a:lnTo>
                    <a:pt x="499122" y="3439172"/>
                  </a:lnTo>
                </a:path>
                <a:path w="499745" h="6332220">
                  <a:moveTo>
                    <a:pt x="0" y="3456927"/>
                  </a:moveTo>
                  <a:lnTo>
                    <a:pt x="499122" y="3456927"/>
                  </a:lnTo>
                </a:path>
                <a:path w="499745" h="6332220">
                  <a:moveTo>
                    <a:pt x="0" y="3474681"/>
                  </a:moveTo>
                  <a:lnTo>
                    <a:pt x="499122" y="3474681"/>
                  </a:lnTo>
                </a:path>
                <a:path w="499745" h="6332220">
                  <a:moveTo>
                    <a:pt x="0" y="3492499"/>
                  </a:moveTo>
                  <a:lnTo>
                    <a:pt x="499122" y="3492499"/>
                  </a:lnTo>
                </a:path>
                <a:path w="499745" h="6332220">
                  <a:moveTo>
                    <a:pt x="0" y="3510254"/>
                  </a:moveTo>
                  <a:lnTo>
                    <a:pt x="499122" y="3510254"/>
                  </a:lnTo>
                </a:path>
                <a:path w="499745" h="6332220">
                  <a:moveTo>
                    <a:pt x="0" y="3528072"/>
                  </a:moveTo>
                  <a:lnTo>
                    <a:pt x="499122" y="3528072"/>
                  </a:lnTo>
                </a:path>
                <a:path w="499745" h="6332220">
                  <a:moveTo>
                    <a:pt x="0" y="3545827"/>
                  </a:moveTo>
                  <a:lnTo>
                    <a:pt x="499122" y="3545827"/>
                  </a:lnTo>
                </a:path>
                <a:path w="499745" h="6332220">
                  <a:moveTo>
                    <a:pt x="0" y="3562349"/>
                  </a:moveTo>
                  <a:lnTo>
                    <a:pt x="499122" y="3562349"/>
                  </a:lnTo>
                </a:path>
                <a:path w="499745" h="6332220">
                  <a:moveTo>
                    <a:pt x="0" y="3580104"/>
                  </a:moveTo>
                  <a:lnTo>
                    <a:pt x="499122" y="3580104"/>
                  </a:lnTo>
                </a:path>
                <a:path w="499745" h="6332220">
                  <a:moveTo>
                    <a:pt x="0" y="3597922"/>
                  </a:moveTo>
                  <a:lnTo>
                    <a:pt x="499122" y="3597922"/>
                  </a:lnTo>
                </a:path>
                <a:path w="499745" h="6332220">
                  <a:moveTo>
                    <a:pt x="0" y="3615677"/>
                  </a:moveTo>
                  <a:lnTo>
                    <a:pt x="499122" y="3615677"/>
                  </a:lnTo>
                </a:path>
                <a:path w="499745" h="6332220">
                  <a:moveTo>
                    <a:pt x="0" y="3633431"/>
                  </a:moveTo>
                  <a:lnTo>
                    <a:pt x="499122" y="3633431"/>
                  </a:lnTo>
                </a:path>
                <a:path w="499745" h="6332220">
                  <a:moveTo>
                    <a:pt x="0" y="3651249"/>
                  </a:moveTo>
                  <a:lnTo>
                    <a:pt x="499122" y="3651249"/>
                  </a:lnTo>
                </a:path>
                <a:path w="499745" h="6332220">
                  <a:moveTo>
                    <a:pt x="0" y="3669004"/>
                  </a:moveTo>
                  <a:lnTo>
                    <a:pt x="499122" y="3669004"/>
                  </a:lnTo>
                </a:path>
                <a:path w="499745" h="6332220">
                  <a:moveTo>
                    <a:pt x="0" y="3686822"/>
                  </a:moveTo>
                  <a:lnTo>
                    <a:pt x="499122" y="3686822"/>
                  </a:lnTo>
                </a:path>
                <a:path w="499745" h="6332220">
                  <a:moveTo>
                    <a:pt x="0" y="3704577"/>
                  </a:moveTo>
                  <a:lnTo>
                    <a:pt x="499122" y="3704577"/>
                  </a:lnTo>
                </a:path>
                <a:path w="499745" h="6332220">
                  <a:moveTo>
                    <a:pt x="0" y="3721099"/>
                  </a:moveTo>
                  <a:lnTo>
                    <a:pt x="499122" y="3721099"/>
                  </a:lnTo>
                </a:path>
                <a:path w="499745" h="6332220">
                  <a:moveTo>
                    <a:pt x="0" y="3738854"/>
                  </a:moveTo>
                  <a:lnTo>
                    <a:pt x="499122" y="3738854"/>
                  </a:lnTo>
                </a:path>
                <a:path w="499745" h="6332220">
                  <a:moveTo>
                    <a:pt x="0" y="3756672"/>
                  </a:moveTo>
                  <a:lnTo>
                    <a:pt x="499122" y="3756672"/>
                  </a:lnTo>
                </a:path>
                <a:path w="499745" h="6332220">
                  <a:moveTo>
                    <a:pt x="0" y="3774427"/>
                  </a:moveTo>
                  <a:lnTo>
                    <a:pt x="499122" y="3774427"/>
                  </a:lnTo>
                </a:path>
                <a:path w="499745" h="6332220">
                  <a:moveTo>
                    <a:pt x="0" y="3792181"/>
                  </a:moveTo>
                  <a:lnTo>
                    <a:pt x="499122" y="3792181"/>
                  </a:lnTo>
                </a:path>
                <a:path w="499745" h="6332220">
                  <a:moveTo>
                    <a:pt x="0" y="3809999"/>
                  </a:moveTo>
                  <a:lnTo>
                    <a:pt x="499122" y="3809999"/>
                  </a:lnTo>
                </a:path>
                <a:path w="499745" h="6332220">
                  <a:moveTo>
                    <a:pt x="0" y="3827754"/>
                  </a:moveTo>
                  <a:lnTo>
                    <a:pt x="499122" y="3827754"/>
                  </a:lnTo>
                </a:path>
                <a:path w="499745" h="6332220">
                  <a:moveTo>
                    <a:pt x="0" y="3845572"/>
                  </a:moveTo>
                  <a:lnTo>
                    <a:pt x="499122" y="3845572"/>
                  </a:lnTo>
                </a:path>
                <a:path w="499745" h="6332220">
                  <a:moveTo>
                    <a:pt x="0" y="3863327"/>
                  </a:moveTo>
                  <a:lnTo>
                    <a:pt x="499122" y="3863327"/>
                  </a:lnTo>
                </a:path>
                <a:path w="499745" h="6332220">
                  <a:moveTo>
                    <a:pt x="0" y="3881081"/>
                  </a:moveTo>
                  <a:lnTo>
                    <a:pt x="499122" y="3881081"/>
                  </a:lnTo>
                </a:path>
                <a:path w="499745" h="6332220">
                  <a:moveTo>
                    <a:pt x="0" y="3897604"/>
                  </a:moveTo>
                  <a:lnTo>
                    <a:pt x="499122" y="3897604"/>
                  </a:lnTo>
                </a:path>
                <a:path w="499745" h="6332220">
                  <a:moveTo>
                    <a:pt x="0" y="3915422"/>
                  </a:moveTo>
                  <a:lnTo>
                    <a:pt x="499122" y="3915422"/>
                  </a:lnTo>
                </a:path>
                <a:path w="499745" h="6332220">
                  <a:moveTo>
                    <a:pt x="0" y="3933177"/>
                  </a:moveTo>
                  <a:lnTo>
                    <a:pt x="499122" y="3933177"/>
                  </a:lnTo>
                </a:path>
                <a:path w="499745" h="6332220">
                  <a:moveTo>
                    <a:pt x="0" y="3950931"/>
                  </a:moveTo>
                  <a:lnTo>
                    <a:pt x="499122" y="3950931"/>
                  </a:lnTo>
                </a:path>
                <a:path w="499745" h="6332220">
                  <a:moveTo>
                    <a:pt x="0" y="3968749"/>
                  </a:moveTo>
                  <a:lnTo>
                    <a:pt x="499122" y="3968749"/>
                  </a:lnTo>
                </a:path>
                <a:path w="499745" h="6332220">
                  <a:moveTo>
                    <a:pt x="0" y="3986504"/>
                  </a:moveTo>
                  <a:lnTo>
                    <a:pt x="499122" y="3986504"/>
                  </a:lnTo>
                </a:path>
                <a:path w="499745" h="6332220">
                  <a:moveTo>
                    <a:pt x="0" y="4004322"/>
                  </a:moveTo>
                  <a:lnTo>
                    <a:pt x="499122" y="4004322"/>
                  </a:lnTo>
                </a:path>
                <a:path w="499745" h="6332220">
                  <a:moveTo>
                    <a:pt x="0" y="4022077"/>
                  </a:moveTo>
                  <a:lnTo>
                    <a:pt x="499122" y="4022077"/>
                  </a:lnTo>
                </a:path>
                <a:path w="499745" h="6332220">
                  <a:moveTo>
                    <a:pt x="0" y="4039831"/>
                  </a:moveTo>
                  <a:lnTo>
                    <a:pt x="499122" y="4039831"/>
                  </a:lnTo>
                </a:path>
                <a:path w="499745" h="6332220">
                  <a:moveTo>
                    <a:pt x="0" y="4056354"/>
                  </a:moveTo>
                  <a:lnTo>
                    <a:pt x="499122" y="4056354"/>
                  </a:lnTo>
                </a:path>
                <a:path w="499745" h="6332220">
                  <a:moveTo>
                    <a:pt x="0" y="4074172"/>
                  </a:moveTo>
                  <a:lnTo>
                    <a:pt x="499122" y="4074172"/>
                  </a:lnTo>
                </a:path>
                <a:path w="499745" h="6332220">
                  <a:moveTo>
                    <a:pt x="0" y="4091927"/>
                  </a:moveTo>
                  <a:lnTo>
                    <a:pt x="499122" y="4091927"/>
                  </a:lnTo>
                </a:path>
                <a:path w="499745" h="6332220">
                  <a:moveTo>
                    <a:pt x="0" y="4109681"/>
                  </a:moveTo>
                  <a:lnTo>
                    <a:pt x="499122" y="4109681"/>
                  </a:lnTo>
                </a:path>
                <a:path w="499745" h="6332220">
                  <a:moveTo>
                    <a:pt x="0" y="4127499"/>
                  </a:moveTo>
                  <a:lnTo>
                    <a:pt x="499122" y="4127499"/>
                  </a:lnTo>
                </a:path>
                <a:path w="499745" h="6332220">
                  <a:moveTo>
                    <a:pt x="0" y="4145254"/>
                  </a:moveTo>
                  <a:lnTo>
                    <a:pt x="499122" y="4145254"/>
                  </a:lnTo>
                </a:path>
                <a:path w="499745" h="6332220">
                  <a:moveTo>
                    <a:pt x="0" y="4163072"/>
                  </a:moveTo>
                  <a:lnTo>
                    <a:pt x="499122" y="4163072"/>
                  </a:lnTo>
                </a:path>
                <a:path w="499745" h="6332220">
                  <a:moveTo>
                    <a:pt x="0" y="4180827"/>
                  </a:moveTo>
                  <a:lnTo>
                    <a:pt x="499122" y="4180827"/>
                  </a:lnTo>
                </a:path>
                <a:path w="499745" h="6332220">
                  <a:moveTo>
                    <a:pt x="0" y="4198581"/>
                  </a:moveTo>
                  <a:lnTo>
                    <a:pt x="499122" y="4198581"/>
                  </a:lnTo>
                </a:path>
                <a:path w="499745" h="6332220">
                  <a:moveTo>
                    <a:pt x="0" y="4215104"/>
                  </a:moveTo>
                  <a:lnTo>
                    <a:pt x="499122" y="4215104"/>
                  </a:lnTo>
                </a:path>
                <a:path w="499745" h="6332220">
                  <a:moveTo>
                    <a:pt x="0" y="4232922"/>
                  </a:moveTo>
                  <a:lnTo>
                    <a:pt x="499122" y="4232922"/>
                  </a:lnTo>
                </a:path>
                <a:path w="499745" h="6332220">
                  <a:moveTo>
                    <a:pt x="0" y="4250677"/>
                  </a:moveTo>
                  <a:lnTo>
                    <a:pt x="499122" y="4250677"/>
                  </a:lnTo>
                </a:path>
                <a:path w="499745" h="6332220">
                  <a:moveTo>
                    <a:pt x="0" y="4268431"/>
                  </a:moveTo>
                  <a:lnTo>
                    <a:pt x="499122" y="4268431"/>
                  </a:lnTo>
                </a:path>
                <a:path w="499745" h="6332220">
                  <a:moveTo>
                    <a:pt x="0" y="4286249"/>
                  </a:moveTo>
                  <a:lnTo>
                    <a:pt x="499122" y="4286249"/>
                  </a:lnTo>
                </a:path>
                <a:path w="499745" h="6332220">
                  <a:moveTo>
                    <a:pt x="0" y="4304004"/>
                  </a:moveTo>
                  <a:lnTo>
                    <a:pt x="499122" y="4304004"/>
                  </a:lnTo>
                </a:path>
                <a:path w="499745" h="6332220">
                  <a:moveTo>
                    <a:pt x="0" y="4321822"/>
                  </a:moveTo>
                  <a:lnTo>
                    <a:pt x="499122" y="4321822"/>
                  </a:lnTo>
                </a:path>
                <a:path w="499745" h="6332220">
                  <a:moveTo>
                    <a:pt x="0" y="4339577"/>
                  </a:moveTo>
                  <a:lnTo>
                    <a:pt x="499122" y="4339577"/>
                  </a:lnTo>
                </a:path>
                <a:path w="499745" h="6332220">
                  <a:moveTo>
                    <a:pt x="0" y="4357331"/>
                  </a:moveTo>
                  <a:lnTo>
                    <a:pt x="499122" y="4357331"/>
                  </a:lnTo>
                </a:path>
                <a:path w="499745" h="6332220">
                  <a:moveTo>
                    <a:pt x="0" y="4373854"/>
                  </a:moveTo>
                  <a:lnTo>
                    <a:pt x="499122" y="4373854"/>
                  </a:lnTo>
                </a:path>
                <a:path w="499745" h="6332220">
                  <a:moveTo>
                    <a:pt x="0" y="4391672"/>
                  </a:moveTo>
                  <a:lnTo>
                    <a:pt x="499122" y="4391672"/>
                  </a:lnTo>
                </a:path>
                <a:path w="499745" h="6332220">
                  <a:moveTo>
                    <a:pt x="0" y="4409427"/>
                  </a:moveTo>
                  <a:lnTo>
                    <a:pt x="499122" y="4409427"/>
                  </a:lnTo>
                </a:path>
                <a:path w="499745" h="6332220">
                  <a:moveTo>
                    <a:pt x="0" y="4427181"/>
                  </a:moveTo>
                  <a:lnTo>
                    <a:pt x="499122" y="4427181"/>
                  </a:lnTo>
                </a:path>
                <a:path w="499745" h="6332220">
                  <a:moveTo>
                    <a:pt x="0" y="4444999"/>
                  </a:moveTo>
                  <a:lnTo>
                    <a:pt x="499122" y="4444999"/>
                  </a:lnTo>
                </a:path>
                <a:path w="499745" h="6332220">
                  <a:moveTo>
                    <a:pt x="0" y="4462754"/>
                  </a:moveTo>
                  <a:lnTo>
                    <a:pt x="499122" y="4462754"/>
                  </a:lnTo>
                </a:path>
                <a:path w="499745" h="6332220">
                  <a:moveTo>
                    <a:pt x="0" y="4480572"/>
                  </a:moveTo>
                  <a:lnTo>
                    <a:pt x="499122" y="4480572"/>
                  </a:lnTo>
                </a:path>
                <a:path w="499745" h="6332220">
                  <a:moveTo>
                    <a:pt x="0" y="4498327"/>
                  </a:moveTo>
                  <a:lnTo>
                    <a:pt x="499122" y="4498327"/>
                  </a:lnTo>
                </a:path>
                <a:path w="499745" h="6332220">
                  <a:moveTo>
                    <a:pt x="0" y="4516081"/>
                  </a:moveTo>
                  <a:lnTo>
                    <a:pt x="499122" y="4516081"/>
                  </a:lnTo>
                </a:path>
                <a:path w="499745" h="6332220">
                  <a:moveTo>
                    <a:pt x="0" y="4532604"/>
                  </a:moveTo>
                  <a:lnTo>
                    <a:pt x="499122" y="4532604"/>
                  </a:lnTo>
                </a:path>
                <a:path w="499745" h="6332220">
                  <a:moveTo>
                    <a:pt x="0" y="4550422"/>
                  </a:moveTo>
                  <a:lnTo>
                    <a:pt x="499122" y="4550422"/>
                  </a:lnTo>
                </a:path>
                <a:path w="499745" h="6332220">
                  <a:moveTo>
                    <a:pt x="0" y="4568177"/>
                  </a:moveTo>
                  <a:lnTo>
                    <a:pt x="499122" y="4568177"/>
                  </a:lnTo>
                </a:path>
                <a:path w="499745" h="6332220">
                  <a:moveTo>
                    <a:pt x="0" y="4585931"/>
                  </a:moveTo>
                  <a:lnTo>
                    <a:pt x="499122" y="4585931"/>
                  </a:lnTo>
                </a:path>
                <a:path w="499745" h="6332220">
                  <a:moveTo>
                    <a:pt x="0" y="4603749"/>
                  </a:moveTo>
                  <a:lnTo>
                    <a:pt x="499122" y="4603749"/>
                  </a:lnTo>
                </a:path>
                <a:path w="499745" h="6332220">
                  <a:moveTo>
                    <a:pt x="0" y="4621504"/>
                  </a:moveTo>
                  <a:lnTo>
                    <a:pt x="499122" y="4621504"/>
                  </a:lnTo>
                </a:path>
                <a:path w="499745" h="6332220">
                  <a:moveTo>
                    <a:pt x="0" y="4639322"/>
                  </a:moveTo>
                  <a:lnTo>
                    <a:pt x="499122" y="4639322"/>
                  </a:lnTo>
                </a:path>
                <a:path w="499745" h="6332220">
                  <a:moveTo>
                    <a:pt x="0" y="4657077"/>
                  </a:moveTo>
                  <a:lnTo>
                    <a:pt x="499122" y="4657077"/>
                  </a:lnTo>
                </a:path>
                <a:path w="499745" h="6332220">
                  <a:moveTo>
                    <a:pt x="0" y="4674831"/>
                  </a:moveTo>
                  <a:lnTo>
                    <a:pt x="499122" y="4674831"/>
                  </a:lnTo>
                </a:path>
                <a:path w="499745" h="6332220">
                  <a:moveTo>
                    <a:pt x="0" y="4691354"/>
                  </a:moveTo>
                  <a:lnTo>
                    <a:pt x="499122" y="4691354"/>
                  </a:lnTo>
                </a:path>
                <a:path w="499745" h="6332220">
                  <a:moveTo>
                    <a:pt x="0" y="4709172"/>
                  </a:moveTo>
                  <a:lnTo>
                    <a:pt x="499122" y="4709172"/>
                  </a:lnTo>
                </a:path>
                <a:path w="499745" h="6332220">
                  <a:moveTo>
                    <a:pt x="0" y="4726927"/>
                  </a:moveTo>
                  <a:lnTo>
                    <a:pt x="499122" y="4726927"/>
                  </a:lnTo>
                </a:path>
                <a:path w="499745" h="6332220">
                  <a:moveTo>
                    <a:pt x="0" y="4744681"/>
                  </a:moveTo>
                  <a:lnTo>
                    <a:pt x="499122" y="4744681"/>
                  </a:lnTo>
                </a:path>
                <a:path w="499745" h="6332220">
                  <a:moveTo>
                    <a:pt x="0" y="4762499"/>
                  </a:moveTo>
                  <a:lnTo>
                    <a:pt x="499122" y="4762499"/>
                  </a:lnTo>
                </a:path>
                <a:path w="499745" h="6332220">
                  <a:moveTo>
                    <a:pt x="0" y="4780254"/>
                  </a:moveTo>
                  <a:lnTo>
                    <a:pt x="499122" y="4780254"/>
                  </a:lnTo>
                </a:path>
                <a:path w="499745" h="6332220">
                  <a:moveTo>
                    <a:pt x="0" y="4798072"/>
                  </a:moveTo>
                  <a:lnTo>
                    <a:pt x="499122" y="4798072"/>
                  </a:lnTo>
                </a:path>
                <a:path w="499745" h="6332220">
                  <a:moveTo>
                    <a:pt x="0" y="4815827"/>
                  </a:moveTo>
                  <a:lnTo>
                    <a:pt x="499122" y="4815827"/>
                  </a:lnTo>
                </a:path>
                <a:path w="499745" h="6332220">
                  <a:moveTo>
                    <a:pt x="0" y="4833581"/>
                  </a:moveTo>
                  <a:lnTo>
                    <a:pt x="499122" y="4833581"/>
                  </a:lnTo>
                </a:path>
                <a:path w="499745" h="6332220">
                  <a:moveTo>
                    <a:pt x="0" y="4850104"/>
                  </a:moveTo>
                  <a:lnTo>
                    <a:pt x="499122" y="4850104"/>
                  </a:lnTo>
                </a:path>
                <a:path w="499745" h="6332220">
                  <a:moveTo>
                    <a:pt x="0" y="4867922"/>
                  </a:moveTo>
                  <a:lnTo>
                    <a:pt x="499122" y="4867922"/>
                  </a:lnTo>
                </a:path>
                <a:path w="499745" h="6332220">
                  <a:moveTo>
                    <a:pt x="0" y="4885677"/>
                  </a:moveTo>
                  <a:lnTo>
                    <a:pt x="499122" y="4885677"/>
                  </a:lnTo>
                </a:path>
                <a:path w="499745" h="6332220">
                  <a:moveTo>
                    <a:pt x="0" y="4903431"/>
                  </a:moveTo>
                  <a:lnTo>
                    <a:pt x="499122" y="4903431"/>
                  </a:lnTo>
                </a:path>
                <a:path w="499745" h="6332220">
                  <a:moveTo>
                    <a:pt x="0" y="4921249"/>
                  </a:moveTo>
                  <a:lnTo>
                    <a:pt x="499122" y="4921249"/>
                  </a:lnTo>
                </a:path>
                <a:path w="499745" h="6332220">
                  <a:moveTo>
                    <a:pt x="0" y="4939004"/>
                  </a:moveTo>
                  <a:lnTo>
                    <a:pt x="499122" y="4939004"/>
                  </a:lnTo>
                </a:path>
                <a:path w="499745" h="6332220">
                  <a:moveTo>
                    <a:pt x="0" y="4956822"/>
                  </a:moveTo>
                  <a:lnTo>
                    <a:pt x="499122" y="4956822"/>
                  </a:lnTo>
                </a:path>
                <a:path w="499745" h="6332220">
                  <a:moveTo>
                    <a:pt x="0" y="4974577"/>
                  </a:moveTo>
                  <a:lnTo>
                    <a:pt x="499122" y="4974577"/>
                  </a:lnTo>
                </a:path>
                <a:path w="499745" h="6332220">
                  <a:moveTo>
                    <a:pt x="0" y="4992331"/>
                  </a:moveTo>
                  <a:lnTo>
                    <a:pt x="499122" y="4992331"/>
                  </a:lnTo>
                </a:path>
                <a:path w="499745" h="6332220">
                  <a:moveTo>
                    <a:pt x="0" y="5008854"/>
                  </a:moveTo>
                  <a:lnTo>
                    <a:pt x="499122" y="5008854"/>
                  </a:lnTo>
                </a:path>
                <a:path w="499745" h="6332220">
                  <a:moveTo>
                    <a:pt x="0" y="5026672"/>
                  </a:moveTo>
                  <a:lnTo>
                    <a:pt x="499122" y="5026672"/>
                  </a:lnTo>
                </a:path>
                <a:path w="499745" h="6332220">
                  <a:moveTo>
                    <a:pt x="0" y="5044427"/>
                  </a:moveTo>
                  <a:lnTo>
                    <a:pt x="499122" y="5044427"/>
                  </a:lnTo>
                </a:path>
                <a:path w="499745" h="6332220">
                  <a:moveTo>
                    <a:pt x="0" y="5062181"/>
                  </a:moveTo>
                  <a:lnTo>
                    <a:pt x="499122" y="5062181"/>
                  </a:lnTo>
                </a:path>
                <a:path w="499745" h="6332220">
                  <a:moveTo>
                    <a:pt x="0" y="5079999"/>
                  </a:moveTo>
                  <a:lnTo>
                    <a:pt x="499122" y="5079999"/>
                  </a:lnTo>
                </a:path>
                <a:path w="499745" h="6332220">
                  <a:moveTo>
                    <a:pt x="0" y="5097754"/>
                  </a:moveTo>
                  <a:lnTo>
                    <a:pt x="499122" y="5097754"/>
                  </a:lnTo>
                </a:path>
                <a:path w="499745" h="6332220">
                  <a:moveTo>
                    <a:pt x="0" y="5115572"/>
                  </a:moveTo>
                  <a:lnTo>
                    <a:pt x="499122" y="5115572"/>
                  </a:lnTo>
                </a:path>
                <a:path w="499745" h="6332220">
                  <a:moveTo>
                    <a:pt x="0" y="5133327"/>
                  </a:moveTo>
                  <a:lnTo>
                    <a:pt x="499122" y="5133327"/>
                  </a:lnTo>
                </a:path>
                <a:path w="499745" h="6332220">
                  <a:moveTo>
                    <a:pt x="0" y="5151081"/>
                  </a:moveTo>
                  <a:lnTo>
                    <a:pt x="499122" y="5151081"/>
                  </a:lnTo>
                </a:path>
                <a:path w="499745" h="6332220">
                  <a:moveTo>
                    <a:pt x="0" y="5167604"/>
                  </a:moveTo>
                  <a:lnTo>
                    <a:pt x="499122" y="5167604"/>
                  </a:lnTo>
                </a:path>
                <a:path w="499745" h="6332220">
                  <a:moveTo>
                    <a:pt x="0" y="5185422"/>
                  </a:moveTo>
                  <a:lnTo>
                    <a:pt x="499122" y="5185422"/>
                  </a:lnTo>
                </a:path>
                <a:path w="499745" h="6332220">
                  <a:moveTo>
                    <a:pt x="0" y="5203177"/>
                  </a:moveTo>
                  <a:lnTo>
                    <a:pt x="499122" y="5203177"/>
                  </a:lnTo>
                </a:path>
                <a:path w="499745" h="6332220">
                  <a:moveTo>
                    <a:pt x="0" y="5220931"/>
                  </a:moveTo>
                  <a:lnTo>
                    <a:pt x="499122" y="5220931"/>
                  </a:lnTo>
                </a:path>
                <a:path w="499745" h="6332220">
                  <a:moveTo>
                    <a:pt x="0" y="5238749"/>
                  </a:moveTo>
                  <a:lnTo>
                    <a:pt x="499122" y="5238749"/>
                  </a:lnTo>
                </a:path>
                <a:path w="499745" h="6332220">
                  <a:moveTo>
                    <a:pt x="0" y="5256504"/>
                  </a:moveTo>
                  <a:lnTo>
                    <a:pt x="499122" y="5256504"/>
                  </a:lnTo>
                </a:path>
                <a:path w="499745" h="6332220">
                  <a:moveTo>
                    <a:pt x="0" y="5274322"/>
                  </a:moveTo>
                  <a:lnTo>
                    <a:pt x="499122" y="5274322"/>
                  </a:lnTo>
                </a:path>
                <a:path w="499745" h="6332220">
                  <a:moveTo>
                    <a:pt x="0" y="5292077"/>
                  </a:moveTo>
                  <a:lnTo>
                    <a:pt x="499122" y="5292077"/>
                  </a:lnTo>
                </a:path>
                <a:path w="499745" h="6332220">
                  <a:moveTo>
                    <a:pt x="0" y="5309831"/>
                  </a:moveTo>
                  <a:lnTo>
                    <a:pt x="499122" y="5309831"/>
                  </a:lnTo>
                </a:path>
                <a:path w="499745" h="6332220">
                  <a:moveTo>
                    <a:pt x="0" y="5326354"/>
                  </a:moveTo>
                  <a:lnTo>
                    <a:pt x="499122" y="5326354"/>
                  </a:lnTo>
                </a:path>
                <a:path w="499745" h="6332220">
                  <a:moveTo>
                    <a:pt x="0" y="5344172"/>
                  </a:moveTo>
                  <a:lnTo>
                    <a:pt x="499122" y="5344172"/>
                  </a:lnTo>
                </a:path>
                <a:path w="499745" h="6332220">
                  <a:moveTo>
                    <a:pt x="0" y="5361927"/>
                  </a:moveTo>
                  <a:lnTo>
                    <a:pt x="499122" y="5361927"/>
                  </a:lnTo>
                </a:path>
                <a:path w="499745" h="6332220">
                  <a:moveTo>
                    <a:pt x="0" y="5379681"/>
                  </a:moveTo>
                  <a:lnTo>
                    <a:pt x="499122" y="5379681"/>
                  </a:lnTo>
                </a:path>
                <a:path w="499745" h="6332220">
                  <a:moveTo>
                    <a:pt x="0" y="5397499"/>
                  </a:moveTo>
                  <a:lnTo>
                    <a:pt x="499122" y="5397499"/>
                  </a:lnTo>
                </a:path>
                <a:path w="499745" h="6332220">
                  <a:moveTo>
                    <a:pt x="0" y="5415254"/>
                  </a:moveTo>
                  <a:lnTo>
                    <a:pt x="499122" y="5415254"/>
                  </a:lnTo>
                </a:path>
                <a:path w="499745" h="6332220">
                  <a:moveTo>
                    <a:pt x="0" y="5433072"/>
                  </a:moveTo>
                  <a:lnTo>
                    <a:pt x="499122" y="5433072"/>
                  </a:lnTo>
                </a:path>
                <a:path w="499745" h="6332220">
                  <a:moveTo>
                    <a:pt x="0" y="5450827"/>
                  </a:moveTo>
                  <a:lnTo>
                    <a:pt x="499122" y="5450827"/>
                  </a:lnTo>
                </a:path>
                <a:path w="499745" h="6332220">
                  <a:moveTo>
                    <a:pt x="0" y="5468581"/>
                  </a:moveTo>
                  <a:lnTo>
                    <a:pt x="499122" y="5468581"/>
                  </a:lnTo>
                </a:path>
                <a:path w="499745" h="6332220">
                  <a:moveTo>
                    <a:pt x="0" y="5485104"/>
                  </a:moveTo>
                  <a:lnTo>
                    <a:pt x="499122" y="5485104"/>
                  </a:lnTo>
                </a:path>
                <a:path w="499745" h="6332220">
                  <a:moveTo>
                    <a:pt x="0" y="5502922"/>
                  </a:moveTo>
                  <a:lnTo>
                    <a:pt x="499122" y="5502922"/>
                  </a:lnTo>
                </a:path>
                <a:path w="499745" h="6332220">
                  <a:moveTo>
                    <a:pt x="0" y="5520677"/>
                  </a:moveTo>
                  <a:lnTo>
                    <a:pt x="499122" y="5520677"/>
                  </a:lnTo>
                </a:path>
                <a:path w="499745" h="6332220">
                  <a:moveTo>
                    <a:pt x="0" y="5538431"/>
                  </a:moveTo>
                  <a:lnTo>
                    <a:pt x="499122" y="5538431"/>
                  </a:lnTo>
                </a:path>
                <a:path w="499745" h="6332220">
                  <a:moveTo>
                    <a:pt x="0" y="5556249"/>
                  </a:moveTo>
                  <a:lnTo>
                    <a:pt x="499122" y="5556249"/>
                  </a:lnTo>
                </a:path>
                <a:path w="499745" h="6332220">
                  <a:moveTo>
                    <a:pt x="0" y="5574004"/>
                  </a:moveTo>
                  <a:lnTo>
                    <a:pt x="499122" y="5574004"/>
                  </a:lnTo>
                </a:path>
                <a:path w="499745" h="6332220">
                  <a:moveTo>
                    <a:pt x="0" y="5591822"/>
                  </a:moveTo>
                  <a:lnTo>
                    <a:pt x="499122" y="5591822"/>
                  </a:lnTo>
                </a:path>
                <a:path w="499745" h="6332220">
                  <a:moveTo>
                    <a:pt x="0" y="5609577"/>
                  </a:moveTo>
                  <a:lnTo>
                    <a:pt x="499122" y="5609577"/>
                  </a:lnTo>
                </a:path>
                <a:path w="499745" h="6332220">
                  <a:moveTo>
                    <a:pt x="0" y="5627331"/>
                  </a:moveTo>
                  <a:lnTo>
                    <a:pt x="499122" y="5627331"/>
                  </a:lnTo>
                </a:path>
                <a:path w="499745" h="6332220">
                  <a:moveTo>
                    <a:pt x="0" y="5643854"/>
                  </a:moveTo>
                  <a:lnTo>
                    <a:pt x="499122" y="5643854"/>
                  </a:lnTo>
                </a:path>
                <a:path w="499745" h="6332220">
                  <a:moveTo>
                    <a:pt x="0" y="5661672"/>
                  </a:moveTo>
                  <a:lnTo>
                    <a:pt x="499122" y="5661672"/>
                  </a:lnTo>
                </a:path>
                <a:path w="499745" h="6332220">
                  <a:moveTo>
                    <a:pt x="0" y="5679427"/>
                  </a:moveTo>
                  <a:lnTo>
                    <a:pt x="499122" y="5679427"/>
                  </a:lnTo>
                </a:path>
                <a:path w="499745" h="6332220">
                  <a:moveTo>
                    <a:pt x="0" y="5697181"/>
                  </a:moveTo>
                  <a:lnTo>
                    <a:pt x="499122" y="5697181"/>
                  </a:lnTo>
                </a:path>
                <a:path w="499745" h="6332220">
                  <a:moveTo>
                    <a:pt x="0" y="5714999"/>
                  </a:moveTo>
                  <a:lnTo>
                    <a:pt x="499122" y="5714999"/>
                  </a:lnTo>
                </a:path>
                <a:path w="499745" h="6332220">
                  <a:moveTo>
                    <a:pt x="0" y="5732754"/>
                  </a:moveTo>
                  <a:lnTo>
                    <a:pt x="499122" y="5732754"/>
                  </a:lnTo>
                </a:path>
                <a:path w="499745" h="6332220">
                  <a:moveTo>
                    <a:pt x="0" y="5750572"/>
                  </a:moveTo>
                  <a:lnTo>
                    <a:pt x="499122" y="5750572"/>
                  </a:lnTo>
                </a:path>
                <a:path w="499745" h="6332220">
                  <a:moveTo>
                    <a:pt x="0" y="5768327"/>
                  </a:moveTo>
                  <a:lnTo>
                    <a:pt x="499122" y="5768327"/>
                  </a:lnTo>
                </a:path>
                <a:path w="499745" h="6332220">
                  <a:moveTo>
                    <a:pt x="0" y="5786081"/>
                  </a:moveTo>
                  <a:lnTo>
                    <a:pt x="499122" y="5786081"/>
                  </a:lnTo>
                </a:path>
                <a:path w="499745" h="6332220">
                  <a:moveTo>
                    <a:pt x="0" y="5802604"/>
                  </a:moveTo>
                  <a:lnTo>
                    <a:pt x="499122" y="5802604"/>
                  </a:lnTo>
                </a:path>
                <a:path w="499745" h="6332220">
                  <a:moveTo>
                    <a:pt x="0" y="5820422"/>
                  </a:moveTo>
                  <a:lnTo>
                    <a:pt x="499122" y="5820422"/>
                  </a:lnTo>
                </a:path>
                <a:path w="499745" h="6332220">
                  <a:moveTo>
                    <a:pt x="0" y="5838177"/>
                  </a:moveTo>
                  <a:lnTo>
                    <a:pt x="499122" y="5838177"/>
                  </a:lnTo>
                </a:path>
                <a:path w="499745" h="6332220">
                  <a:moveTo>
                    <a:pt x="0" y="5855931"/>
                  </a:moveTo>
                  <a:lnTo>
                    <a:pt x="499122" y="5855931"/>
                  </a:lnTo>
                </a:path>
                <a:path w="499745" h="6332220">
                  <a:moveTo>
                    <a:pt x="0" y="5873749"/>
                  </a:moveTo>
                  <a:lnTo>
                    <a:pt x="499122" y="5873749"/>
                  </a:lnTo>
                </a:path>
                <a:path w="499745" h="6332220">
                  <a:moveTo>
                    <a:pt x="0" y="5891504"/>
                  </a:moveTo>
                  <a:lnTo>
                    <a:pt x="499122" y="5891504"/>
                  </a:lnTo>
                </a:path>
                <a:path w="499745" h="6332220">
                  <a:moveTo>
                    <a:pt x="0" y="5909322"/>
                  </a:moveTo>
                  <a:lnTo>
                    <a:pt x="499122" y="5909322"/>
                  </a:lnTo>
                </a:path>
                <a:path w="499745" h="6332220">
                  <a:moveTo>
                    <a:pt x="0" y="5927077"/>
                  </a:moveTo>
                  <a:lnTo>
                    <a:pt x="499122" y="5927077"/>
                  </a:lnTo>
                </a:path>
                <a:path w="499745" h="6332220">
                  <a:moveTo>
                    <a:pt x="0" y="5944831"/>
                  </a:moveTo>
                  <a:lnTo>
                    <a:pt x="499122" y="5944831"/>
                  </a:lnTo>
                </a:path>
                <a:path w="499745" h="6332220">
                  <a:moveTo>
                    <a:pt x="0" y="5961354"/>
                  </a:moveTo>
                  <a:lnTo>
                    <a:pt x="499122" y="5961354"/>
                  </a:lnTo>
                </a:path>
                <a:path w="499745" h="6332220">
                  <a:moveTo>
                    <a:pt x="0" y="5979172"/>
                  </a:moveTo>
                  <a:lnTo>
                    <a:pt x="499122" y="5979172"/>
                  </a:lnTo>
                </a:path>
                <a:path w="499745" h="6332220">
                  <a:moveTo>
                    <a:pt x="0" y="5996927"/>
                  </a:moveTo>
                  <a:lnTo>
                    <a:pt x="499122" y="5996927"/>
                  </a:lnTo>
                </a:path>
                <a:path w="499745" h="6332220">
                  <a:moveTo>
                    <a:pt x="0" y="6014681"/>
                  </a:moveTo>
                  <a:lnTo>
                    <a:pt x="499122" y="6014681"/>
                  </a:lnTo>
                </a:path>
                <a:path w="499745" h="6332220">
                  <a:moveTo>
                    <a:pt x="0" y="6032499"/>
                  </a:moveTo>
                  <a:lnTo>
                    <a:pt x="499122" y="6032499"/>
                  </a:lnTo>
                </a:path>
                <a:path w="499745" h="6332220">
                  <a:moveTo>
                    <a:pt x="0" y="6050254"/>
                  </a:moveTo>
                  <a:lnTo>
                    <a:pt x="499122" y="6050254"/>
                  </a:lnTo>
                </a:path>
                <a:path w="499745" h="6332220">
                  <a:moveTo>
                    <a:pt x="0" y="6068072"/>
                  </a:moveTo>
                  <a:lnTo>
                    <a:pt x="499122" y="6068072"/>
                  </a:lnTo>
                </a:path>
                <a:path w="499745" h="6332220">
                  <a:moveTo>
                    <a:pt x="0" y="6085827"/>
                  </a:moveTo>
                  <a:lnTo>
                    <a:pt x="499122" y="6085827"/>
                  </a:lnTo>
                </a:path>
                <a:path w="499745" h="6332220">
                  <a:moveTo>
                    <a:pt x="0" y="6103581"/>
                  </a:moveTo>
                  <a:lnTo>
                    <a:pt x="499122" y="6103581"/>
                  </a:lnTo>
                </a:path>
                <a:path w="499745" h="6332220">
                  <a:moveTo>
                    <a:pt x="0" y="6121399"/>
                  </a:moveTo>
                  <a:lnTo>
                    <a:pt x="499122" y="6121399"/>
                  </a:lnTo>
                </a:path>
                <a:path w="499745" h="6332220">
                  <a:moveTo>
                    <a:pt x="0" y="6137922"/>
                  </a:moveTo>
                  <a:lnTo>
                    <a:pt x="499122" y="6137922"/>
                  </a:lnTo>
                </a:path>
                <a:path w="499745" h="6332220">
                  <a:moveTo>
                    <a:pt x="0" y="6155677"/>
                  </a:moveTo>
                  <a:lnTo>
                    <a:pt x="499122" y="6155677"/>
                  </a:lnTo>
                </a:path>
                <a:path w="499745" h="6332220">
                  <a:moveTo>
                    <a:pt x="0" y="6173431"/>
                  </a:moveTo>
                  <a:lnTo>
                    <a:pt x="499122" y="6173431"/>
                  </a:lnTo>
                </a:path>
                <a:path w="499745" h="6332220">
                  <a:moveTo>
                    <a:pt x="0" y="6191249"/>
                  </a:moveTo>
                  <a:lnTo>
                    <a:pt x="499122" y="6191249"/>
                  </a:lnTo>
                </a:path>
                <a:path w="499745" h="6332220">
                  <a:moveTo>
                    <a:pt x="0" y="6209004"/>
                  </a:moveTo>
                  <a:lnTo>
                    <a:pt x="499122" y="6209004"/>
                  </a:lnTo>
                </a:path>
                <a:path w="499745" h="6332220">
                  <a:moveTo>
                    <a:pt x="0" y="6226822"/>
                  </a:moveTo>
                  <a:lnTo>
                    <a:pt x="499122" y="6226822"/>
                  </a:lnTo>
                </a:path>
                <a:path w="499745" h="6332220">
                  <a:moveTo>
                    <a:pt x="0" y="6244577"/>
                  </a:moveTo>
                  <a:lnTo>
                    <a:pt x="499122" y="6244577"/>
                  </a:lnTo>
                </a:path>
                <a:path w="499745" h="6332220">
                  <a:moveTo>
                    <a:pt x="0" y="6262331"/>
                  </a:moveTo>
                  <a:lnTo>
                    <a:pt x="499122" y="6262331"/>
                  </a:lnTo>
                </a:path>
                <a:path w="499745" h="6332220">
                  <a:moveTo>
                    <a:pt x="0" y="6280149"/>
                  </a:moveTo>
                  <a:lnTo>
                    <a:pt x="499122" y="6280149"/>
                  </a:lnTo>
                </a:path>
                <a:path w="499745" h="6332220">
                  <a:moveTo>
                    <a:pt x="0" y="6296672"/>
                  </a:moveTo>
                  <a:lnTo>
                    <a:pt x="499122" y="6296672"/>
                  </a:lnTo>
                </a:path>
                <a:path w="499745" h="6332220">
                  <a:moveTo>
                    <a:pt x="0" y="6314427"/>
                  </a:moveTo>
                  <a:lnTo>
                    <a:pt x="499122" y="6314427"/>
                  </a:lnTo>
                </a:path>
                <a:path w="499745" h="6332220">
                  <a:moveTo>
                    <a:pt x="0" y="6332181"/>
                  </a:moveTo>
                  <a:lnTo>
                    <a:pt x="499122" y="6332181"/>
                  </a:lnTo>
                </a:path>
              </a:pathLst>
            </a:custGeom>
            <a:ln w="3175">
              <a:solidFill>
                <a:srgbClr val="DCDCDC"/>
              </a:solidFill>
            </a:ln>
          </p:spPr>
          <p:txBody>
            <a:bodyPr wrap="square" lIns="0" tIns="0" rIns="0" bIns="0" rtlCol="0"/>
            <a:lstStyle/>
            <a:p>
              <a:endParaRPr/>
            </a:p>
          </p:txBody>
        </p:sp>
        <p:sp>
          <p:nvSpPr>
            <p:cNvPr id="24" name="object 4">
              <a:extLst>
                <a:ext uri="{FF2B5EF4-FFF2-40B4-BE49-F238E27FC236}">
                  <a16:creationId xmlns:a16="http://schemas.microsoft.com/office/drawing/2014/main" id="{52DA0C4A-F143-41C3-9A4A-9A5C87F23C3B}"/>
                </a:ext>
              </a:extLst>
            </p:cNvPr>
            <p:cNvSpPr/>
            <p:nvPr/>
          </p:nvSpPr>
          <p:spPr>
            <a:xfrm>
              <a:off x="1680369" y="6339828"/>
              <a:ext cx="9142730" cy="516890"/>
            </a:xfrm>
            <a:custGeom>
              <a:avLst/>
              <a:gdLst/>
              <a:ahLst/>
              <a:cxnLst/>
              <a:rect l="l" t="t" r="r" b="b"/>
              <a:pathLst>
                <a:path w="9142730" h="516890">
                  <a:moveTo>
                    <a:pt x="9142704" y="516877"/>
                  </a:moveTo>
                  <a:lnTo>
                    <a:pt x="0" y="516877"/>
                  </a:lnTo>
                  <a:lnTo>
                    <a:pt x="0" y="0"/>
                  </a:lnTo>
                  <a:lnTo>
                    <a:pt x="9142704" y="0"/>
                  </a:lnTo>
                  <a:lnTo>
                    <a:pt x="9142704" y="516877"/>
                  </a:lnTo>
                  <a:close/>
                </a:path>
              </a:pathLst>
            </a:custGeom>
            <a:solidFill>
              <a:srgbClr val="BFBFBF">
                <a:alpha val="55999"/>
              </a:srgbClr>
            </a:solidFill>
          </p:spPr>
          <p:txBody>
            <a:bodyPr wrap="square" lIns="0" tIns="0" rIns="0" bIns="0" rtlCol="0"/>
            <a:lstStyle/>
            <a:p>
              <a:endParaRPr/>
            </a:p>
          </p:txBody>
        </p:sp>
        <p:sp>
          <p:nvSpPr>
            <p:cNvPr id="25" name="object 5">
              <a:extLst>
                <a:ext uri="{FF2B5EF4-FFF2-40B4-BE49-F238E27FC236}">
                  <a16:creationId xmlns:a16="http://schemas.microsoft.com/office/drawing/2014/main" id="{517DD585-1032-4CDD-B3C8-17267F847048}"/>
                </a:ext>
              </a:extLst>
            </p:cNvPr>
            <p:cNvSpPr/>
            <p:nvPr/>
          </p:nvSpPr>
          <p:spPr>
            <a:xfrm>
              <a:off x="8989219" y="6329655"/>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1B1B1">
                <a:alpha val="5599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1418B225-2AB6-439E-8195-7E5A6B5E1A21}"/>
                </a:ext>
              </a:extLst>
            </p:cNvPr>
            <p:cNvSpPr/>
            <p:nvPr/>
          </p:nvSpPr>
          <p:spPr>
            <a:xfrm>
              <a:off x="8989219" y="6329655"/>
              <a:ext cx="1835150" cy="277495"/>
            </a:xfrm>
            <a:custGeom>
              <a:avLst/>
              <a:gdLst/>
              <a:ahLst/>
              <a:cxnLst/>
              <a:rect l="l" t="t" r="r" b="b"/>
              <a:pathLst>
                <a:path w="1835150" h="277495">
                  <a:moveTo>
                    <a:pt x="1835150" y="276872"/>
                  </a:moveTo>
                  <a:lnTo>
                    <a:pt x="0" y="276872"/>
                  </a:lnTo>
                  <a:lnTo>
                    <a:pt x="0" y="0"/>
                  </a:lnTo>
                  <a:lnTo>
                    <a:pt x="1835150" y="0"/>
                  </a:lnTo>
                  <a:lnTo>
                    <a:pt x="1835150" y="276872"/>
                  </a:lnTo>
                  <a:close/>
                </a:path>
              </a:pathLst>
            </a:custGeom>
            <a:solidFill>
              <a:srgbClr val="BF0000">
                <a:alpha val="75999"/>
              </a:srgbClr>
            </a:solidFill>
          </p:spPr>
          <p:txBody>
            <a:bodyPr wrap="square" lIns="0" tIns="0" rIns="0" bIns="0" rtlCol="0"/>
            <a:lstStyle/>
            <a:p>
              <a:endParaRPr/>
            </a:p>
          </p:txBody>
        </p:sp>
        <p:sp>
          <p:nvSpPr>
            <p:cNvPr id="27" name="object 7">
              <a:extLst>
                <a:ext uri="{FF2B5EF4-FFF2-40B4-BE49-F238E27FC236}">
                  <a16:creationId xmlns:a16="http://schemas.microsoft.com/office/drawing/2014/main" id="{36CC7F11-9D46-406E-829B-F7C3733F013E}"/>
                </a:ext>
              </a:extLst>
            </p:cNvPr>
            <p:cNvSpPr/>
            <p:nvPr/>
          </p:nvSpPr>
          <p:spPr>
            <a:xfrm>
              <a:off x="1680369" y="580378"/>
              <a:ext cx="920750" cy="278765"/>
            </a:xfrm>
            <a:custGeom>
              <a:avLst/>
              <a:gdLst/>
              <a:ahLst/>
              <a:cxnLst/>
              <a:rect l="l" t="t" r="r" b="b"/>
              <a:pathLst>
                <a:path w="920750" h="278765">
                  <a:moveTo>
                    <a:pt x="920750" y="278168"/>
                  </a:moveTo>
                  <a:lnTo>
                    <a:pt x="0" y="278168"/>
                  </a:lnTo>
                  <a:lnTo>
                    <a:pt x="0" y="0"/>
                  </a:lnTo>
                  <a:lnTo>
                    <a:pt x="920750" y="0"/>
                  </a:lnTo>
                  <a:lnTo>
                    <a:pt x="920750" y="278168"/>
                  </a:lnTo>
                  <a:close/>
                </a:path>
              </a:pathLst>
            </a:custGeom>
            <a:solidFill>
              <a:srgbClr val="BF0000">
                <a:alpha val="66999"/>
              </a:srgbClr>
            </a:solidFill>
          </p:spPr>
          <p:txBody>
            <a:bodyPr wrap="square" lIns="0" tIns="0" rIns="0" bIns="0" rtlCol="0"/>
            <a:lstStyle/>
            <a:p>
              <a:endParaRPr/>
            </a:p>
          </p:txBody>
        </p:sp>
        <p:pic>
          <p:nvPicPr>
            <p:cNvPr id="28" name="object 8">
              <a:extLst>
                <a:ext uri="{FF2B5EF4-FFF2-40B4-BE49-F238E27FC236}">
                  <a16:creationId xmlns:a16="http://schemas.microsoft.com/office/drawing/2014/main" id="{CC8C172C-44B9-4430-90E7-2417CB322030}"/>
                </a:ext>
              </a:extLst>
            </p:cNvPr>
            <p:cNvPicPr/>
            <p:nvPr/>
          </p:nvPicPr>
          <p:blipFill>
            <a:blip r:embed="rId2" cstate="print"/>
            <a:stretch>
              <a:fillRect/>
            </a:stretch>
          </p:blipFill>
          <p:spPr>
            <a:xfrm>
              <a:off x="1751488" y="6357620"/>
              <a:ext cx="311150" cy="427990"/>
            </a:xfrm>
            <a:prstGeom prst="rect">
              <a:avLst/>
            </a:prstGeom>
          </p:spPr>
        </p:pic>
        <p:pic>
          <p:nvPicPr>
            <p:cNvPr id="29" name="object 9">
              <a:extLst>
                <a:ext uri="{FF2B5EF4-FFF2-40B4-BE49-F238E27FC236}">
                  <a16:creationId xmlns:a16="http://schemas.microsoft.com/office/drawing/2014/main" id="{93D9CCE6-A276-465A-AFE3-122F967806AE}"/>
                </a:ext>
              </a:extLst>
            </p:cNvPr>
            <p:cNvPicPr/>
            <p:nvPr/>
          </p:nvPicPr>
          <p:blipFill>
            <a:blip r:embed="rId3" cstate="print"/>
            <a:stretch>
              <a:fillRect/>
            </a:stretch>
          </p:blipFill>
          <p:spPr>
            <a:xfrm>
              <a:off x="6310871" y="2281943"/>
              <a:ext cx="3661410" cy="3661410"/>
            </a:xfrm>
            <a:prstGeom prst="rect">
              <a:avLst/>
            </a:prstGeom>
          </p:spPr>
        </p:pic>
        <p:pic>
          <p:nvPicPr>
            <p:cNvPr id="30" name="object 10">
              <a:extLst>
                <a:ext uri="{FF2B5EF4-FFF2-40B4-BE49-F238E27FC236}">
                  <a16:creationId xmlns:a16="http://schemas.microsoft.com/office/drawing/2014/main" id="{707C0F29-5ED2-47B6-91F0-5416F83B2702}"/>
                </a:ext>
              </a:extLst>
            </p:cNvPr>
            <p:cNvPicPr/>
            <p:nvPr/>
          </p:nvPicPr>
          <p:blipFill>
            <a:blip r:embed="rId4" cstate="print"/>
            <a:stretch>
              <a:fillRect/>
            </a:stretch>
          </p:blipFill>
          <p:spPr>
            <a:xfrm>
              <a:off x="2597308" y="1410970"/>
              <a:ext cx="182880" cy="182879"/>
            </a:xfrm>
            <a:prstGeom prst="rect">
              <a:avLst/>
            </a:prstGeom>
          </p:spPr>
        </p:pic>
        <p:pic>
          <p:nvPicPr>
            <p:cNvPr id="31" name="object 11">
              <a:extLst>
                <a:ext uri="{FF2B5EF4-FFF2-40B4-BE49-F238E27FC236}">
                  <a16:creationId xmlns:a16="http://schemas.microsoft.com/office/drawing/2014/main" id="{44B9F4F4-1C14-4589-A259-DB19F25544A9}"/>
                </a:ext>
              </a:extLst>
            </p:cNvPr>
            <p:cNvPicPr/>
            <p:nvPr/>
          </p:nvPicPr>
          <p:blipFill>
            <a:blip r:embed="rId4" cstate="print"/>
            <a:stretch>
              <a:fillRect/>
            </a:stretch>
          </p:blipFill>
          <p:spPr>
            <a:xfrm>
              <a:off x="2597308" y="1959610"/>
              <a:ext cx="182880" cy="182879"/>
            </a:xfrm>
            <a:prstGeom prst="rect">
              <a:avLst/>
            </a:prstGeom>
          </p:spPr>
        </p:pic>
        <p:pic>
          <p:nvPicPr>
            <p:cNvPr id="32" name="object 12">
              <a:extLst>
                <a:ext uri="{FF2B5EF4-FFF2-40B4-BE49-F238E27FC236}">
                  <a16:creationId xmlns:a16="http://schemas.microsoft.com/office/drawing/2014/main" id="{B3E5C749-4533-48AA-9E9A-BE4A61812093}"/>
                </a:ext>
              </a:extLst>
            </p:cNvPr>
            <p:cNvPicPr/>
            <p:nvPr/>
          </p:nvPicPr>
          <p:blipFill>
            <a:blip r:embed="rId4" cstate="print"/>
            <a:stretch>
              <a:fillRect/>
            </a:stretch>
          </p:blipFill>
          <p:spPr>
            <a:xfrm>
              <a:off x="2597308" y="2508250"/>
              <a:ext cx="182880" cy="182879"/>
            </a:xfrm>
            <a:prstGeom prst="rect">
              <a:avLst/>
            </a:prstGeom>
          </p:spPr>
        </p:pic>
        <p:pic>
          <p:nvPicPr>
            <p:cNvPr id="33" name="object 13">
              <a:extLst>
                <a:ext uri="{FF2B5EF4-FFF2-40B4-BE49-F238E27FC236}">
                  <a16:creationId xmlns:a16="http://schemas.microsoft.com/office/drawing/2014/main" id="{215FDD3D-AA62-49AE-89F3-A7748D37134B}"/>
                </a:ext>
              </a:extLst>
            </p:cNvPr>
            <p:cNvPicPr/>
            <p:nvPr/>
          </p:nvPicPr>
          <p:blipFill>
            <a:blip r:embed="rId4" cstate="print"/>
            <a:stretch>
              <a:fillRect/>
            </a:stretch>
          </p:blipFill>
          <p:spPr>
            <a:xfrm>
              <a:off x="2597308" y="3056891"/>
              <a:ext cx="182880" cy="182879"/>
            </a:xfrm>
            <a:prstGeom prst="rect">
              <a:avLst/>
            </a:prstGeom>
          </p:spPr>
        </p:pic>
      </p:grpSp>
      <p:sp>
        <p:nvSpPr>
          <p:cNvPr id="34" name="object 14">
            <a:extLst>
              <a:ext uri="{FF2B5EF4-FFF2-40B4-BE49-F238E27FC236}">
                <a16:creationId xmlns:a16="http://schemas.microsoft.com/office/drawing/2014/main" id="{8E672447-49EF-48EC-8E8A-E2D8F19EFA30}"/>
              </a:ext>
            </a:extLst>
          </p:cNvPr>
          <p:cNvSpPr txBox="1">
            <a:spLocks/>
          </p:cNvSpPr>
          <p:nvPr/>
        </p:nvSpPr>
        <p:spPr>
          <a:xfrm>
            <a:off x="1842055" y="916507"/>
            <a:ext cx="3329423" cy="566822"/>
          </a:xfrm>
          <a:prstGeom prst="rect">
            <a:avLst/>
          </a:prstGeom>
        </p:spPr>
        <p:txBody>
          <a:bodyPr vert="horz" wrap="square" lIns="0" tIns="12700" rIns="0" bIns="0" rtlCol="0">
            <a:spAutoFit/>
          </a:bodyPr>
          <a:lstStyle>
            <a:lvl1pPr>
              <a:defRPr sz="3200" b="0" i="0">
                <a:solidFill>
                  <a:srgbClr val="BF0000"/>
                </a:solidFill>
                <a:latin typeface="Verdana"/>
                <a:ea typeface="+mj-ea"/>
                <a:cs typeface="Verdana"/>
              </a:defRPr>
            </a:lvl1pPr>
          </a:lstStyle>
          <a:p>
            <a:pPr marL="12700">
              <a:spcBef>
                <a:spcPts val="100"/>
              </a:spcBef>
            </a:pPr>
            <a:r>
              <a:rPr lang="es-CO" sz="3600" kern="0" spc="-10"/>
              <a:t>CONTENIDO</a:t>
            </a:r>
            <a:endParaRPr lang="es-CO" sz="3600" kern="0"/>
          </a:p>
        </p:txBody>
      </p:sp>
      <p:sp>
        <p:nvSpPr>
          <p:cNvPr id="35" name="object 16">
            <a:extLst>
              <a:ext uri="{FF2B5EF4-FFF2-40B4-BE49-F238E27FC236}">
                <a16:creationId xmlns:a16="http://schemas.microsoft.com/office/drawing/2014/main" id="{3CD6A390-39D7-4988-8380-B31644D7CE8D}"/>
              </a:ext>
            </a:extLst>
          </p:cNvPr>
          <p:cNvSpPr txBox="1"/>
          <p:nvPr/>
        </p:nvSpPr>
        <p:spPr>
          <a:xfrm>
            <a:off x="1320893" y="7418200"/>
            <a:ext cx="4378137" cy="389850"/>
          </a:xfrm>
          <a:prstGeom prst="rect">
            <a:avLst/>
          </a:prstGeom>
        </p:spPr>
        <p:txBody>
          <a:bodyPr vert="horz" wrap="square" lIns="0" tIns="0" rIns="0" bIns="0" rtlCol="0">
            <a:spAutoFit/>
          </a:bodyPr>
          <a:lstStyle/>
          <a:p>
            <a:pPr marL="12700">
              <a:lnSpc>
                <a:spcPts val="1425"/>
              </a:lnSpc>
            </a:pPr>
            <a:r>
              <a:rPr sz="1600" b="1" dirty="0">
                <a:solidFill>
                  <a:srgbClr val="9A2828"/>
                </a:solidFill>
                <a:latin typeface="Arial"/>
                <a:cs typeface="Arial"/>
              </a:rPr>
              <a:t>EISC</a:t>
            </a:r>
            <a:endParaRPr sz="1600" dirty="0">
              <a:latin typeface="Arial"/>
              <a:cs typeface="Arial"/>
            </a:endParaRPr>
          </a:p>
          <a:p>
            <a:pPr marL="12700">
              <a:spcBef>
                <a:spcPts val="200"/>
              </a:spcBef>
            </a:pPr>
            <a:r>
              <a:rPr sz="1200" b="1" spc="-10" dirty="0">
                <a:solidFill>
                  <a:srgbClr val="4C4C4C"/>
                </a:solidFill>
                <a:latin typeface="Arial"/>
                <a:cs typeface="Arial"/>
              </a:rPr>
              <a:t>Universidad</a:t>
            </a:r>
            <a:r>
              <a:rPr sz="1200" b="1" spc="-25" dirty="0">
                <a:solidFill>
                  <a:srgbClr val="4C4C4C"/>
                </a:solidFill>
                <a:latin typeface="Arial"/>
                <a:cs typeface="Arial"/>
              </a:rPr>
              <a:t> </a:t>
            </a:r>
            <a:r>
              <a:rPr sz="1200" b="1" spc="-10" dirty="0">
                <a:solidFill>
                  <a:srgbClr val="4C4C4C"/>
                </a:solidFill>
                <a:latin typeface="Arial"/>
                <a:cs typeface="Arial"/>
              </a:rPr>
              <a:t>del</a:t>
            </a:r>
            <a:r>
              <a:rPr sz="1200" b="1" spc="-15" dirty="0">
                <a:solidFill>
                  <a:srgbClr val="4C4C4C"/>
                </a:solidFill>
                <a:latin typeface="Arial"/>
                <a:cs typeface="Arial"/>
              </a:rPr>
              <a:t> </a:t>
            </a:r>
            <a:r>
              <a:rPr sz="1200" b="1" spc="-20" dirty="0">
                <a:solidFill>
                  <a:srgbClr val="4C4C4C"/>
                </a:solidFill>
                <a:latin typeface="Arial"/>
                <a:cs typeface="Arial"/>
              </a:rPr>
              <a:t>Valle</a:t>
            </a:r>
            <a:r>
              <a:rPr sz="1200" b="1" spc="-25" dirty="0">
                <a:solidFill>
                  <a:srgbClr val="4C4C4C"/>
                </a:solidFill>
                <a:latin typeface="Arial"/>
                <a:cs typeface="Arial"/>
              </a:rPr>
              <a:t> </a:t>
            </a:r>
            <a:r>
              <a:rPr sz="1200" b="1" dirty="0">
                <a:solidFill>
                  <a:srgbClr val="4C4C4C"/>
                </a:solidFill>
                <a:latin typeface="Arial"/>
                <a:cs typeface="Arial"/>
              </a:rPr>
              <a:t>-</a:t>
            </a:r>
            <a:r>
              <a:rPr sz="1200" b="1" spc="-40" dirty="0">
                <a:solidFill>
                  <a:srgbClr val="4C4C4C"/>
                </a:solidFill>
                <a:latin typeface="Arial"/>
                <a:cs typeface="Arial"/>
              </a:rPr>
              <a:t> </a:t>
            </a:r>
            <a:r>
              <a:rPr sz="1200" b="1" spc="-15" dirty="0">
                <a:solidFill>
                  <a:srgbClr val="4C4C4C"/>
                </a:solidFill>
                <a:latin typeface="Arial"/>
                <a:cs typeface="Arial"/>
              </a:rPr>
              <a:t>Algoritmia </a:t>
            </a:r>
            <a:r>
              <a:rPr sz="1200" b="1" dirty="0">
                <a:solidFill>
                  <a:srgbClr val="4C4C4C"/>
                </a:solidFill>
                <a:latin typeface="Arial"/>
                <a:cs typeface="Arial"/>
              </a:rPr>
              <a:t>y</a:t>
            </a:r>
            <a:r>
              <a:rPr sz="1200" b="1" spc="-35" dirty="0">
                <a:solidFill>
                  <a:srgbClr val="4C4C4C"/>
                </a:solidFill>
                <a:latin typeface="Arial"/>
                <a:cs typeface="Arial"/>
              </a:rPr>
              <a:t> </a:t>
            </a:r>
            <a:r>
              <a:rPr sz="1200" b="1" spc="-10" dirty="0">
                <a:solidFill>
                  <a:srgbClr val="4C4C4C"/>
                </a:solidFill>
                <a:latin typeface="Arial"/>
                <a:cs typeface="Arial"/>
              </a:rPr>
              <a:t>Programación</a:t>
            </a:r>
            <a:endParaRPr sz="1200" dirty="0">
              <a:latin typeface="Arial"/>
              <a:cs typeface="Arial"/>
            </a:endParaRPr>
          </a:p>
        </p:txBody>
      </p:sp>
      <p:sp>
        <p:nvSpPr>
          <p:cNvPr id="36" name="object 15">
            <a:extLst>
              <a:ext uri="{FF2B5EF4-FFF2-40B4-BE49-F238E27FC236}">
                <a16:creationId xmlns:a16="http://schemas.microsoft.com/office/drawing/2014/main" id="{76A3C135-31D0-4BF2-9DD5-C880AA73CFDB}"/>
              </a:ext>
            </a:extLst>
          </p:cNvPr>
          <p:cNvSpPr txBox="1"/>
          <p:nvPr/>
        </p:nvSpPr>
        <p:spPr>
          <a:xfrm>
            <a:off x="2002594" y="1816606"/>
            <a:ext cx="4850698" cy="2523832"/>
          </a:xfrm>
          <a:prstGeom prst="rect">
            <a:avLst/>
          </a:prstGeom>
        </p:spPr>
        <p:txBody>
          <a:bodyPr vert="horz" wrap="square" lIns="0" tIns="12700" rIns="0" bIns="0" rtlCol="0">
            <a:spAutoFit/>
          </a:bodyPr>
          <a:lstStyle/>
          <a:p>
            <a:pPr marL="12700" marR="5080">
              <a:lnSpc>
                <a:spcPct val="150000"/>
              </a:lnSpc>
              <a:spcBef>
                <a:spcPts val="100"/>
              </a:spcBef>
            </a:pPr>
            <a:r>
              <a:rPr sz="2800" spc="-10" dirty="0">
                <a:latin typeface="Verdana"/>
                <a:cs typeface="Verdana"/>
              </a:rPr>
              <a:t>Estructuras</a:t>
            </a:r>
            <a:r>
              <a:rPr sz="2800" spc="-45" dirty="0">
                <a:latin typeface="Verdana"/>
                <a:cs typeface="Verdana"/>
              </a:rPr>
              <a:t> </a:t>
            </a:r>
            <a:r>
              <a:rPr sz="2800" spc="-5" dirty="0">
                <a:latin typeface="Verdana"/>
                <a:cs typeface="Verdana"/>
              </a:rPr>
              <a:t>de</a:t>
            </a:r>
            <a:r>
              <a:rPr sz="2800" spc="-40" dirty="0">
                <a:latin typeface="Verdana"/>
                <a:cs typeface="Verdana"/>
              </a:rPr>
              <a:t> </a:t>
            </a:r>
            <a:r>
              <a:rPr sz="2800" spc="-10" dirty="0">
                <a:latin typeface="Verdana"/>
                <a:cs typeface="Verdana"/>
              </a:rPr>
              <a:t>Control </a:t>
            </a:r>
            <a:r>
              <a:rPr sz="2800" spc="-830" dirty="0">
                <a:latin typeface="Verdana"/>
                <a:cs typeface="Verdana"/>
              </a:rPr>
              <a:t> </a:t>
            </a:r>
            <a:endParaRPr lang="es-CO" sz="2800" spc="-830" dirty="0">
              <a:latin typeface="Verdana"/>
              <a:cs typeface="Verdana"/>
            </a:endParaRPr>
          </a:p>
          <a:p>
            <a:pPr marL="12700" marR="5080">
              <a:lnSpc>
                <a:spcPct val="150000"/>
              </a:lnSpc>
              <a:spcBef>
                <a:spcPts val="100"/>
              </a:spcBef>
            </a:pPr>
            <a:r>
              <a:rPr sz="2800" spc="-20" dirty="0">
                <a:latin typeface="Verdana"/>
                <a:cs typeface="Verdana"/>
              </a:rPr>
              <a:t>if-else</a:t>
            </a:r>
            <a:endParaRPr lang="es-CO" sz="2800" spc="-20" dirty="0">
              <a:latin typeface="Verdana"/>
              <a:cs typeface="Verdana"/>
            </a:endParaRPr>
          </a:p>
          <a:p>
            <a:pPr marL="12700" marR="988694">
              <a:lnSpc>
                <a:spcPct val="150000"/>
              </a:lnSpc>
            </a:pPr>
            <a:r>
              <a:rPr sz="2800" spc="-20" dirty="0">
                <a:latin typeface="Verdana"/>
                <a:cs typeface="Verdana"/>
              </a:rPr>
              <a:t>If-else </a:t>
            </a:r>
            <a:r>
              <a:rPr sz="2800" spc="-10" dirty="0">
                <a:latin typeface="Verdana"/>
                <a:cs typeface="Verdana"/>
              </a:rPr>
              <a:t>anidados </a:t>
            </a:r>
            <a:r>
              <a:rPr sz="2800" spc="-835" dirty="0">
                <a:latin typeface="Verdana"/>
                <a:cs typeface="Verdana"/>
              </a:rPr>
              <a:t> </a:t>
            </a:r>
            <a:r>
              <a:rPr sz="2800" spc="-10" dirty="0">
                <a:latin typeface="Verdana"/>
                <a:cs typeface="Verdana"/>
              </a:rPr>
              <a:t>Ejercicios</a:t>
            </a:r>
            <a:endParaRPr sz="28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24C481FA-0A0B-4E76-BD6D-11D27A235AF6}"/>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3CF61720-58BF-42D7-BA04-B43BD7B543C7}"/>
              </a:ext>
            </a:extLst>
          </p:cNvPr>
          <p:cNvPicPr>
            <a:picLocks noChangeAspect="1"/>
          </p:cNvPicPr>
          <p:nvPr/>
        </p:nvPicPr>
        <p:blipFill>
          <a:blip r:embed="rId2"/>
          <a:stretch>
            <a:fillRect/>
          </a:stretch>
        </p:blipFill>
        <p:spPr>
          <a:xfrm>
            <a:off x="-1" y="18930"/>
            <a:ext cx="12530081" cy="9360020"/>
          </a:xfrm>
          <a:prstGeom prst="rect">
            <a:avLst/>
          </a:prstGeom>
        </p:spPr>
      </p:pic>
      <p:pic>
        <p:nvPicPr>
          <p:cNvPr id="3" name="Imagen 2">
            <a:extLst>
              <a:ext uri="{FF2B5EF4-FFF2-40B4-BE49-F238E27FC236}">
                <a16:creationId xmlns:a16="http://schemas.microsoft.com/office/drawing/2014/main" id="{215F0FE1-524E-4945-8FFB-0B7550199BA6}"/>
              </a:ext>
            </a:extLst>
          </p:cNvPr>
          <p:cNvPicPr>
            <a:picLocks noChangeAspect="1"/>
          </p:cNvPicPr>
          <p:nvPr/>
        </p:nvPicPr>
        <p:blipFill>
          <a:blip r:embed="rId2"/>
          <a:stretch>
            <a:fillRect/>
          </a:stretch>
        </p:blipFill>
        <p:spPr>
          <a:xfrm>
            <a:off x="-1" y="-38220"/>
            <a:ext cx="12530081" cy="9360020"/>
          </a:xfrm>
          <a:prstGeom prst="rect">
            <a:avLst/>
          </a:prstGeom>
        </p:spPr>
      </p:pic>
      <p:pic>
        <p:nvPicPr>
          <p:cNvPr id="4" name="Imagen 3">
            <a:extLst>
              <a:ext uri="{FF2B5EF4-FFF2-40B4-BE49-F238E27FC236}">
                <a16:creationId xmlns:a16="http://schemas.microsoft.com/office/drawing/2014/main" id="{6DF3D9D3-FD8F-4EE3-9F9A-5D2E6A29D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69" y="-35045"/>
            <a:ext cx="10134600" cy="8516286"/>
          </a:xfrm>
          <a:prstGeom prst="rect">
            <a:avLst/>
          </a:prstGeom>
        </p:spPr>
      </p:pic>
    </p:spTree>
    <p:extLst>
      <p:ext uri="{BB962C8B-B14F-4D97-AF65-F5344CB8AC3E}">
        <p14:creationId xmlns:p14="http://schemas.microsoft.com/office/powerpoint/2010/main" val="276634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3CF61720-58BF-42D7-BA04-B43BD7B543C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47089C65-E0BE-456D-8351-32E0F6F102FD}"/>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4" name="Imagen 363">
            <a:extLst>
              <a:ext uri="{FF2B5EF4-FFF2-40B4-BE49-F238E27FC236}">
                <a16:creationId xmlns:a16="http://schemas.microsoft.com/office/drawing/2014/main" id="{E688017E-B264-4240-B0C4-268D4D90D1C1}"/>
              </a:ext>
            </a:extLst>
          </p:cNvPr>
          <p:cNvPicPr>
            <a:picLocks noChangeAspect="1"/>
          </p:cNvPicPr>
          <p:nvPr/>
        </p:nvPicPr>
        <p:blipFill>
          <a:blip r:embed="rId2"/>
          <a:stretch>
            <a:fillRect/>
          </a:stretch>
        </p:blipFill>
        <p:spPr>
          <a:xfrm>
            <a:off x="3969" y="41275"/>
            <a:ext cx="12348369" cy="92653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Imagen 53">
            <a:extLst>
              <a:ext uri="{FF2B5EF4-FFF2-40B4-BE49-F238E27FC236}">
                <a16:creationId xmlns:a16="http://schemas.microsoft.com/office/drawing/2014/main" id="{0D249095-B826-45F2-8738-76DD8EF61A66}"/>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93D34E2D-E116-4CA6-8731-93EB6374383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Imagen 47">
            <a:extLst>
              <a:ext uri="{FF2B5EF4-FFF2-40B4-BE49-F238E27FC236}">
                <a16:creationId xmlns:a16="http://schemas.microsoft.com/office/drawing/2014/main" id="{72301824-F7A5-43B1-ADB7-99EB032F8BE9}"/>
              </a:ext>
            </a:extLst>
          </p:cNvPr>
          <p:cNvPicPr>
            <a:picLocks noChangeAspect="1"/>
          </p:cNvPicPr>
          <p:nvPr/>
        </p:nvPicPr>
        <p:blipFill>
          <a:blip r:embed="rId2"/>
          <a:stretch>
            <a:fillRect/>
          </a:stretch>
        </p:blipFill>
        <p:spPr>
          <a:xfrm>
            <a:off x="-16982" y="0"/>
            <a:ext cx="12521720" cy="93662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37138B6A-79F5-4320-BEB9-538E4A1E1C92}"/>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B3E0A53-0D55-46D1-977D-00C0A7E65EA9}"/>
              </a:ext>
            </a:extLst>
          </p:cNvPr>
          <p:cNvPicPr>
            <a:picLocks noChangeAspect="1"/>
          </p:cNvPicPr>
          <p:nvPr/>
        </p:nvPicPr>
        <p:blipFill>
          <a:blip r:embed="rId2"/>
          <a:stretch>
            <a:fillRect/>
          </a:stretch>
        </p:blipFill>
        <p:spPr>
          <a:xfrm>
            <a:off x="0" y="-58157"/>
            <a:ext cx="12504738" cy="94952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C77691B9-E70E-48E9-A8AA-B2FE8B961ED6}"/>
              </a:ext>
            </a:extLst>
          </p:cNvPr>
          <p:cNvPicPr>
            <a:picLocks noChangeAspect="1"/>
          </p:cNvPicPr>
          <p:nvPr/>
        </p:nvPicPr>
        <p:blipFill>
          <a:blip r:embed="rId2"/>
          <a:stretch>
            <a:fillRect/>
          </a:stretch>
        </p:blipFill>
        <p:spPr>
          <a:xfrm>
            <a:off x="0" y="-18534"/>
            <a:ext cx="12480124" cy="93974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4" name="Imagen 323">
            <a:extLst>
              <a:ext uri="{FF2B5EF4-FFF2-40B4-BE49-F238E27FC236}">
                <a16:creationId xmlns:a16="http://schemas.microsoft.com/office/drawing/2014/main" id="{9706420D-06D0-4482-9258-C7B7B1C63AC6}"/>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F1B6C15E-DA64-42AA-B617-282B48BAF7AB}"/>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8836D362-CC79-4624-B737-FB1C547EA31F}"/>
              </a:ext>
            </a:extLst>
          </p:cNvPr>
          <p:cNvPicPr>
            <a:picLocks noChangeAspect="1"/>
          </p:cNvPicPr>
          <p:nvPr/>
        </p:nvPicPr>
        <p:blipFill>
          <a:blip r:embed="rId2"/>
          <a:stretch>
            <a:fillRect/>
          </a:stretch>
        </p:blipFill>
        <p:spPr>
          <a:xfrm>
            <a:off x="-1" y="-64324"/>
            <a:ext cx="12420137" cy="94432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48B782D9-E8BD-4779-839F-EDAE6F659934}"/>
              </a:ext>
            </a:extLst>
          </p:cNvPr>
          <p:cNvPicPr>
            <a:picLocks noChangeAspect="1"/>
          </p:cNvPicPr>
          <p:nvPr/>
        </p:nvPicPr>
        <p:blipFill>
          <a:blip r:embed="rId2"/>
          <a:stretch>
            <a:fillRect/>
          </a:stretch>
        </p:blipFill>
        <p:spPr>
          <a:xfrm>
            <a:off x="0" y="-58157"/>
            <a:ext cx="12428148" cy="94371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E746EE17-6F74-4200-84DF-35A7A2A8121B}"/>
              </a:ext>
            </a:extLst>
          </p:cNvPr>
          <p:cNvPicPr>
            <a:picLocks noChangeAspect="1"/>
          </p:cNvPicPr>
          <p:nvPr/>
        </p:nvPicPr>
        <p:blipFill>
          <a:blip r:embed="rId2"/>
          <a:stretch>
            <a:fillRect/>
          </a:stretch>
        </p:blipFill>
        <p:spPr>
          <a:xfrm>
            <a:off x="0" y="18930"/>
            <a:ext cx="12504738" cy="934108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8" name="Imagen 447">
            <a:extLst>
              <a:ext uri="{FF2B5EF4-FFF2-40B4-BE49-F238E27FC236}">
                <a16:creationId xmlns:a16="http://schemas.microsoft.com/office/drawing/2014/main" id="{7B2BDBCC-3EDA-4F0D-A1DD-68E2FCCAD7B1}"/>
              </a:ext>
            </a:extLst>
          </p:cNvPr>
          <p:cNvPicPr>
            <a:picLocks noChangeAspect="1"/>
          </p:cNvPicPr>
          <p:nvPr/>
        </p:nvPicPr>
        <p:blipFill>
          <a:blip r:embed="rId2"/>
          <a:stretch>
            <a:fillRect/>
          </a:stretch>
        </p:blipFill>
        <p:spPr>
          <a:xfrm>
            <a:off x="-224630" y="-88430"/>
            <a:ext cx="12834122" cy="94673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4" name="Imagen 713">
            <a:extLst>
              <a:ext uri="{FF2B5EF4-FFF2-40B4-BE49-F238E27FC236}">
                <a16:creationId xmlns:a16="http://schemas.microsoft.com/office/drawing/2014/main" id="{A1CDAAC3-8B8F-473F-8E4B-73EB45BF14DF}"/>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5" name="Imagen 674">
            <a:extLst>
              <a:ext uri="{FF2B5EF4-FFF2-40B4-BE49-F238E27FC236}">
                <a16:creationId xmlns:a16="http://schemas.microsoft.com/office/drawing/2014/main" id="{A178E449-917F-4B4F-8935-D034F448E035}"/>
              </a:ext>
            </a:extLst>
          </p:cNvPr>
          <p:cNvPicPr>
            <a:picLocks noChangeAspect="1"/>
          </p:cNvPicPr>
          <p:nvPr/>
        </p:nvPicPr>
        <p:blipFill>
          <a:blip r:embed="rId2"/>
          <a:stretch>
            <a:fillRect/>
          </a:stretch>
        </p:blipFill>
        <p:spPr>
          <a:xfrm>
            <a:off x="-25341" y="0"/>
            <a:ext cx="12555421" cy="93789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37CDF3D0-F440-4CE1-860E-06B99A1F8FF1}"/>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BA9D2BA0-8679-411B-8C30-ACEE50FAD817}"/>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9FF6F301-1AF3-483B-A5A4-6705EA0EB94C}"/>
              </a:ext>
            </a:extLst>
          </p:cNvPr>
          <p:cNvPicPr>
            <a:picLocks noChangeAspect="1"/>
          </p:cNvPicPr>
          <p:nvPr/>
        </p:nvPicPr>
        <p:blipFill>
          <a:blip r:embed="rId2"/>
          <a:stretch>
            <a:fillRect/>
          </a:stretch>
        </p:blipFill>
        <p:spPr>
          <a:xfrm>
            <a:off x="0" y="-18534"/>
            <a:ext cx="12480124" cy="939748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06A8E1A-356F-43EA-A819-F912710E25B6}"/>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E54F334E-1B11-4DBD-ABA2-677CA3BA1297}"/>
              </a:ext>
            </a:extLst>
          </p:cNvPr>
          <p:cNvPicPr>
            <a:picLocks noChangeAspect="1"/>
          </p:cNvPicPr>
          <p:nvPr/>
        </p:nvPicPr>
        <p:blipFill>
          <a:blip r:embed="rId2"/>
          <a:stretch>
            <a:fillRect/>
          </a:stretch>
        </p:blipFill>
        <p:spPr>
          <a:xfrm>
            <a:off x="-1" y="18930"/>
            <a:ext cx="12530081" cy="93600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EEF4530-C75E-4A51-9242-A07D740BF7B5}"/>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537369" y="570904"/>
            <a:ext cx="11811000" cy="8002191"/>
          </a:xfrm>
          <a:prstGeom prst="rect">
            <a:avLst/>
          </a:prstGeom>
        </p:spPr>
        <p:txBody>
          <a:bodyPr vert="horz" wrap="square" lIns="0" tIns="12700" rIns="0" bIns="0" rtlCol="0">
            <a:spAutoFit/>
          </a:bodyPr>
          <a:lstStyle/>
          <a:p>
            <a:pPr marL="12700">
              <a:lnSpc>
                <a:spcPts val="2835"/>
              </a:lnSpc>
              <a:spcBef>
                <a:spcPts val="100"/>
              </a:spcBef>
            </a:pPr>
            <a:endParaRPr lang="es-CO" sz="4000" spc="250" dirty="0">
              <a:solidFill>
                <a:schemeClr val="bg1"/>
              </a:solidFill>
              <a:latin typeface="Gill Sans MT"/>
              <a:cs typeface="Gill Sans MT"/>
            </a:endParaRPr>
          </a:p>
          <a:p>
            <a:pPr marL="12700">
              <a:lnSpc>
                <a:spcPts val="2835"/>
              </a:lnSpc>
              <a:spcBef>
                <a:spcPts val="100"/>
              </a:spcBef>
            </a:pPr>
            <a:endParaRPr lang="es-CO" sz="4000" spc="250" dirty="0">
              <a:solidFill>
                <a:schemeClr val="bg1"/>
              </a:solidFill>
              <a:latin typeface="Gill Sans MT"/>
              <a:cs typeface="Gill Sans MT"/>
            </a:endParaRPr>
          </a:p>
          <a:p>
            <a:pPr marL="12700">
              <a:lnSpc>
                <a:spcPts val="2835"/>
              </a:lnSpc>
              <a:spcBef>
                <a:spcPts val="100"/>
              </a:spcBef>
            </a:pPr>
            <a:r>
              <a:rPr sz="4000" spc="250" dirty="0" err="1">
                <a:solidFill>
                  <a:schemeClr val="bg1"/>
                </a:solidFill>
                <a:latin typeface="Gill Sans MT"/>
                <a:cs typeface="Gill Sans MT"/>
              </a:rPr>
              <a:t>Diseñe</a:t>
            </a:r>
            <a:r>
              <a:rPr sz="4000" spc="150" dirty="0">
                <a:solidFill>
                  <a:schemeClr val="bg1"/>
                </a:solidFill>
                <a:latin typeface="Gill Sans MT"/>
                <a:cs typeface="Gill Sans MT"/>
              </a:rPr>
              <a:t> </a:t>
            </a:r>
            <a:r>
              <a:rPr sz="4000" spc="305" dirty="0">
                <a:solidFill>
                  <a:schemeClr val="bg1"/>
                </a:solidFill>
                <a:latin typeface="Gill Sans MT"/>
                <a:cs typeface="Gill Sans MT"/>
              </a:rPr>
              <a:t>un</a:t>
            </a:r>
            <a:r>
              <a:rPr sz="4000" spc="100" dirty="0">
                <a:solidFill>
                  <a:schemeClr val="bg1"/>
                </a:solidFill>
                <a:latin typeface="Gill Sans MT"/>
                <a:cs typeface="Gill Sans MT"/>
              </a:rPr>
              <a:t> </a:t>
            </a:r>
            <a:r>
              <a:rPr sz="4000" spc="285" dirty="0">
                <a:solidFill>
                  <a:schemeClr val="bg1"/>
                </a:solidFill>
                <a:latin typeface="Gill Sans MT"/>
                <a:cs typeface="Gill Sans MT"/>
              </a:rPr>
              <a:t>programa</a:t>
            </a:r>
            <a:r>
              <a:rPr sz="4000" spc="150" dirty="0">
                <a:solidFill>
                  <a:schemeClr val="bg1"/>
                </a:solidFill>
                <a:latin typeface="Gill Sans MT"/>
                <a:cs typeface="Gill Sans MT"/>
              </a:rPr>
              <a:t> </a:t>
            </a:r>
            <a:r>
              <a:rPr sz="4000" spc="310" dirty="0">
                <a:solidFill>
                  <a:schemeClr val="bg1"/>
                </a:solidFill>
                <a:latin typeface="Gill Sans MT"/>
                <a:cs typeface="Gill Sans MT"/>
              </a:rPr>
              <a:t>para</a:t>
            </a:r>
            <a:r>
              <a:rPr sz="4000" spc="150" dirty="0">
                <a:solidFill>
                  <a:schemeClr val="bg1"/>
                </a:solidFill>
                <a:latin typeface="Gill Sans MT"/>
                <a:cs typeface="Gill Sans MT"/>
              </a:rPr>
              <a:t> </a:t>
            </a:r>
            <a:r>
              <a:rPr sz="4000" spc="270" dirty="0">
                <a:solidFill>
                  <a:schemeClr val="bg1"/>
                </a:solidFill>
                <a:latin typeface="Gill Sans MT"/>
                <a:cs typeface="Gill Sans MT"/>
              </a:rPr>
              <a:t>gestionar</a:t>
            </a:r>
            <a:r>
              <a:rPr sz="4000" spc="135" dirty="0">
                <a:solidFill>
                  <a:schemeClr val="bg1"/>
                </a:solidFill>
                <a:latin typeface="Gill Sans MT"/>
                <a:cs typeface="Gill Sans MT"/>
              </a:rPr>
              <a:t> </a:t>
            </a:r>
            <a:r>
              <a:rPr sz="4000" spc="305" dirty="0">
                <a:solidFill>
                  <a:schemeClr val="bg1"/>
                </a:solidFill>
                <a:latin typeface="Gill Sans MT"/>
                <a:cs typeface="Gill Sans MT"/>
              </a:rPr>
              <a:t>la</a:t>
            </a:r>
            <a:r>
              <a:rPr sz="4000" spc="150" dirty="0">
                <a:solidFill>
                  <a:schemeClr val="bg1"/>
                </a:solidFill>
                <a:latin typeface="Gill Sans MT"/>
                <a:cs typeface="Gill Sans MT"/>
              </a:rPr>
              <a:t> </a:t>
            </a:r>
            <a:r>
              <a:rPr sz="4000" spc="280" dirty="0">
                <a:solidFill>
                  <a:schemeClr val="bg1"/>
                </a:solidFill>
                <a:latin typeface="Gill Sans MT"/>
                <a:cs typeface="Gill Sans MT"/>
              </a:rPr>
              <a:t>entrada</a:t>
            </a:r>
            <a:endParaRPr sz="4000" dirty="0">
              <a:solidFill>
                <a:schemeClr val="bg1"/>
              </a:solidFill>
              <a:latin typeface="Gill Sans MT"/>
              <a:cs typeface="Gill Sans MT"/>
            </a:endParaRPr>
          </a:p>
          <a:p>
            <a:pPr marL="12700" marR="5080">
              <a:lnSpc>
                <a:spcPts val="2790"/>
              </a:lnSpc>
              <a:spcBef>
                <a:spcPts val="125"/>
              </a:spcBef>
            </a:pPr>
            <a:r>
              <a:rPr sz="4000" spc="295" dirty="0">
                <a:solidFill>
                  <a:schemeClr val="bg1"/>
                </a:solidFill>
                <a:latin typeface="Gill Sans MT"/>
                <a:cs typeface="Gill Sans MT"/>
              </a:rPr>
              <a:t>de</a:t>
            </a:r>
            <a:r>
              <a:rPr sz="4000" spc="145" dirty="0">
                <a:solidFill>
                  <a:schemeClr val="bg1"/>
                </a:solidFill>
                <a:latin typeface="Gill Sans MT"/>
                <a:cs typeface="Gill Sans MT"/>
              </a:rPr>
              <a:t> </a:t>
            </a:r>
            <a:r>
              <a:rPr sz="4000" spc="290" dirty="0">
                <a:solidFill>
                  <a:schemeClr val="bg1"/>
                </a:solidFill>
                <a:latin typeface="Gill Sans MT"/>
                <a:cs typeface="Gill Sans MT"/>
              </a:rPr>
              <a:t>personas</a:t>
            </a:r>
            <a:r>
              <a:rPr sz="4000" spc="175" dirty="0">
                <a:solidFill>
                  <a:schemeClr val="bg1"/>
                </a:solidFill>
                <a:latin typeface="Gill Sans MT"/>
                <a:cs typeface="Gill Sans MT"/>
              </a:rPr>
              <a:t> </a:t>
            </a:r>
            <a:r>
              <a:rPr sz="4000" spc="445" dirty="0">
                <a:solidFill>
                  <a:schemeClr val="bg1"/>
                </a:solidFill>
                <a:latin typeface="Gill Sans MT"/>
                <a:cs typeface="Gill Sans MT"/>
              </a:rPr>
              <a:t>a</a:t>
            </a:r>
            <a:r>
              <a:rPr sz="4000" spc="155" dirty="0">
                <a:solidFill>
                  <a:schemeClr val="bg1"/>
                </a:solidFill>
                <a:latin typeface="Gill Sans MT"/>
                <a:cs typeface="Gill Sans MT"/>
              </a:rPr>
              <a:t> </a:t>
            </a:r>
            <a:r>
              <a:rPr sz="4000" spc="305" dirty="0">
                <a:solidFill>
                  <a:schemeClr val="bg1"/>
                </a:solidFill>
                <a:latin typeface="Gill Sans MT"/>
                <a:cs typeface="Gill Sans MT"/>
              </a:rPr>
              <a:t>un</a:t>
            </a:r>
            <a:r>
              <a:rPr sz="4000" spc="105" dirty="0">
                <a:solidFill>
                  <a:schemeClr val="bg1"/>
                </a:solidFill>
                <a:latin typeface="Gill Sans MT"/>
                <a:cs typeface="Gill Sans MT"/>
              </a:rPr>
              <a:t> </a:t>
            </a:r>
            <a:r>
              <a:rPr sz="4000" spc="260" dirty="0">
                <a:solidFill>
                  <a:schemeClr val="bg1"/>
                </a:solidFill>
                <a:latin typeface="Gill Sans MT"/>
                <a:cs typeface="Gill Sans MT"/>
              </a:rPr>
              <a:t>discoteca,</a:t>
            </a:r>
            <a:r>
              <a:rPr sz="4000" spc="165" dirty="0">
                <a:solidFill>
                  <a:schemeClr val="bg1"/>
                </a:solidFill>
                <a:latin typeface="Gill Sans MT"/>
                <a:cs typeface="Gill Sans MT"/>
              </a:rPr>
              <a:t> </a:t>
            </a:r>
            <a:r>
              <a:rPr sz="4000" spc="300" dirty="0">
                <a:solidFill>
                  <a:schemeClr val="bg1"/>
                </a:solidFill>
                <a:latin typeface="Gill Sans MT"/>
                <a:cs typeface="Gill Sans MT"/>
              </a:rPr>
              <a:t>de</a:t>
            </a:r>
            <a:r>
              <a:rPr sz="4000" spc="145" dirty="0">
                <a:solidFill>
                  <a:schemeClr val="bg1"/>
                </a:solidFill>
                <a:latin typeface="Gill Sans MT"/>
                <a:cs typeface="Gill Sans MT"/>
              </a:rPr>
              <a:t> </a:t>
            </a:r>
            <a:r>
              <a:rPr sz="4000" spc="305" dirty="0">
                <a:solidFill>
                  <a:schemeClr val="bg1"/>
                </a:solidFill>
                <a:latin typeface="Gill Sans MT"/>
                <a:cs typeface="Gill Sans MT"/>
              </a:rPr>
              <a:t>la</a:t>
            </a:r>
            <a:r>
              <a:rPr sz="4000" spc="155" dirty="0">
                <a:solidFill>
                  <a:schemeClr val="bg1"/>
                </a:solidFill>
                <a:latin typeface="Gill Sans MT"/>
                <a:cs typeface="Gill Sans MT"/>
              </a:rPr>
              <a:t> </a:t>
            </a:r>
            <a:r>
              <a:rPr sz="4000" spc="280" dirty="0">
                <a:solidFill>
                  <a:schemeClr val="bg1"/>
                </a:solidFill>
                <a:latin typeface="Gill Sans MT"/>
                <a:cs typeface="Gill Sans MT"/>
              </a:rPr>
              <a:t>siguiente</a:t>
            </a:r>
            <a:r>
              <a:rPr sz="4000" spc="150" dirty="0">
                <a:solidFill>
                  <a:schemeClr val="bg1"/>
                </a:solidFill>
                <a:latin typeface="Gill Sans MT"/>
                <a:cs typeface="Gill Sans MT"/>
              </a:rPr>
              <a:t> </a:t>
            </a:r>
            <a:r>
              <a:rPr sz="4000" spc="340" dirty="0">
                <a:solidFill>
                  <a:schemeClr val="bg1"/>
                </a:solidFill>
                <a:latin typeface="Gill Sans MT"/>
                <a:cs typeface="Gill Sans MT"/>
              </a:rPr>
              <a:t>manera </a:t>
            </a:r>
            <a:r>
              <a:rPr sz="4000" spc="-650" dirty="0">
                <a:solidFill>
                  <a:schemeClr val="bg1"/>
                </a:solidFill>
                <a:latin typeface="Gill Sans MT"/>
                <a:cs typeface="Gill Sans MT"/>
              </a:rPr>
              <a:t> </a:t>
            </a:r>
            <a:r>
              <a:rPr sz="4000" spc="295" dirty="0">
                <a:solidFill>
                  <a:schemeClr val="bg1"/>
                </a:solidFill>
                <a:latin typeface="Gill Sans MT"/>
                <a:cs typeface="Gill Sans MT"/>
              </a:rPr>
              <a:t>de</a:t>
            </a:r>
            <a:r>
              <a:rPr sz="4000" spc="145" dirty="0">
                <a:solidFill>
                  <a:schemeClr val="bg1"/>
                </a:solidFill>
                <a:latin typeface="Gill Sans MT"/>
                <a:cs typeface="Gill Sans MT"/>
              </a:rPr>
              <a:t> </a:t>
            </a:r>
            <a:r>
              <a:rPr sz="4000" spc="245" dirty="0">
                <a:solidFill>
                  <a:schemeClr val="bg1"/>
                </a:solidFill>
                <a:latin typeface="Gill Sans MT"/>
                <a:cs typeface="Gill Sans MT"/>
              </a:rPr>
              <a:t>acuerdo</a:t>
            </a:r>
            <a:r>
              <a:rPr sz="4000" spc="155" dirty="0">
                <a:solidFill>
                  <a:schemeClr val="bg1"/>
                </a:solidFill>
                <a:latin typeface="Gill Sans MT"/>
                <a:cs typeface="Gill Sans MT"/>
              </a:rPr>
              <a:t> </a:t>
            </a:r>
            <a:r>
              <a:rPr sz="4000" spc="445" dirty="0">
                <a:solidFill>
                  <a:schemeClr val="bg1"/>
                </a:solidFill>
                <a:latin typeface="Gill Sans MT"/>
                <a:cs typeface="Gill Sans MT"/>
              </a:rPr>
              <a:t>a</a:t>
            </a:r>
            <a:r>
              <a:rPr sz="4000" spc="155" dirty="0">
                <a:solidFill>
                  <a:schemeClr val="bg1"/>
                </a:solidFill>
                <a:latin typeface="Gill Sans MT"/>
                <a:cs typeface="Gill Sans MT"/>
              </a:rPr>
              <a:t> </a:t>
            </a:r>
            <a:r>
              <a:rPr sz="4000" spc="305" dirty="0">
                <a:solidFill>
                  <a:schemeClr val="bg1"/>
                </a:solidFill>
                <a:latin typeface="Gill Sans MT"/>
                <a:cs typeface="Gill Sans MT"/>
              </a:rPr>
              <a:t>la</a:t>
            </a:r>
            <a:r>
              <a:rPr sz="4000" spc="150" dirty="0">
                <a:solidFill>
                  <a:schemeClr val="bg1"/>
                </a:solidFill>
                <a:latin typeface="Gill Sans MT"/>
                <a:cs typeface="Gill Sans MT"/>
              </a:rPr>
              <a:t> </a:t>
            </a:r>
            <a:r>
              <a:rPr sz="4000" spc="345" dirty="0">
                <a:solidFill>
                  <a:schemeClr val="bg1"/>
                </a:solidFill>
                <a:latin typeface="Gill Sans MT"/>
                <a:cs typeface="Gill Sans MT"/>
              </a:rPr>
              <a:t>edad</a:t>
            </a:r>
            <a:endParaRPr sz="4000" dirty="0">
              <a:solidFill>
                <a:schemeClr val="bg1"/>
              </a:solidFill>
              <a:latin typeface="Gill Sans MT"/>
              <a:cs typeface="Gill Sans MT"/>
            </a:endParaRPr>
          </a:p>
          <a:p>
            <a:pPr marL="571500" indent="-571500">
              <a:spcBef>
                <a:spcPts val="40"/>
              </a:spcBef>
              <a:buFont typeface="Arial" panose="020B0604020202020204" pitchFamily="34" charset="0"/>
              <a:buChar char="•"/>
            </a:pPr>
            <a:endParaRPr lang="es-ES" sz="4000" dirty="0">
              <a:solidFill>
                <a:schemeClr val="bg1"/>
              </a:solidFill>
              <a:latin typeface="Gill Sans MT"/>
              <a:cs typeface="Gill Sans MT"/>
            </a:endParaRP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[0,10)	Vaya al </a:t>
            </a:r>
            <a:r>
              <a:rPr lang="es-ES" sz="4000" dirty="0" err="1">
                <a:solidFill>
                  <a:schemeClr val="bg1"/>
                </a:solidFill>
                <a:latin typeface="Gill Sans MT"/>
                <a:cs typeface="Gill Sans MT"/>
              </a:rPr>
              <a:t>niñiteca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[10,15) Vaya a la </a:t>
            </a:r>
            <a:r>
              <a:rPr lang="es-ES" sz="4000" dirty="0" err="1">
                <a:solidFill>
                  <a:schemeClr val="bg1"/>
                </a:solidFill>
                <a:latin typeface="Gill Sans MT"/>
                <a:cs typeface="Gill Sans MT"/>
              </a:rPr>
              <a:t>chiquiteca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[15,17] Vaya a la casa</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[18,25) Vaya a la sección jóvenes</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[25,35] Vaya a la sección adultos jóvenes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(35,65) Vaya a la sección de maduros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[65,80) Vaya a la sección de </a:t>
            </a:r>
            <a:r>
              <a:rPr lang="es-ES" sz="4000" dirty="0" err="1">
                <a:solidFill>
                  <a:schemeClr val="bg1"/>
                </a:solidFill>
                <a:latin typeface="Gill Sans MT"/>
                <a:cs typeface="Gill Sans MT"/>
              </a:rPr>
              <a:t>viejoteca</a:t>
            </a:r>
            <a:r>
              <a:rPr lang="es-ES" sz="4000" dirty="0">
                <a:solidFill>
                  <a:schemeClr val="bg1"/>
                </a:solidFill>
                <a:latin typeface="Gill Sans MT"/>
                <a:cs typeface="Gill Sans MT"/>
              </a:rPr>
              <a:t>  </a:t>
            </a:r>
          </a:p>
          <a:p>
            <a:pPr marL="1485900" lvl="2" indent="-571500">
              <a:spcBef>
                <a:spcPts val="40"/>
              </a:spcBef>
              <a:buFont typeface="Arial" panose="020B0604020202020204" pitchFamily="34" charset="0"/>
              <a:buChar char="•"/>
            </a:pPr>
            <a:r>
              <a:rPr lang="es-ES" sz="4000" dirty="0">
                <a:solidFill>
                  <a:schemeClr val="bg1"/>
                </a:solidFill>
                <a:latin typeface="Gill Sans MT"/>
                <a:cs typeface="Gill Sans MT"/>
              </a:rPr>
              <a:t>	[80, </a:t>
            </a:r>
            <a:r>
              <a:rPr lang="es-ES" sz="4000" dirty="0" err="1">
                <a:solidFill>
                  <a:schemeClr val="bg1"/>
                </a:solidFill>
                <a:latin typeface="Gill Sans MT"/>
                <a:cs typeface="Gill Sans MT"/>
              </a:rPr>
              <a:t>inf</a:t>
            </a:r>
            <a:r>
              <a:rPr lang="es-ES" sz="4000" dirty="0">
                <a:solidFill>
                  <a:schemeClr val="bg1"/>
                </a:solidFill>
                <a:latin typeface="Gill Sans MT"/>
                <a:cs typeface="Gill Sans MT"/>
              </a:rPr>
              <a:t>) Vaya a la sección VIP</a:t>
            </a:r>
          </a:p>
          <a:p>
            <a:pPr marL="571500" indent="-571500">
              <a:spcBef>
                <a:spcPts val="40"/>
              </a:spcBef>
              <a:buFont typeface="Arial" panose="020B0604020202020204" pitchFamily="34" charset="0"/>
              <a:buChar char="•"/>
            </a:pPr>
            <a:endParaRPr sz="4000" dirty="0">
              <a:solidFill>
                <a:schemeClr val="bg1"/>
              </a:solidFill>
              <a:latin typeface="Gill Sans MT"/>
              <a:cs typeface="Gill Sans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E5A4BCC-669F-45EA-BCFC-C068C3E57035}"/>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537369" y="373921"/>
            <a:ext cx="11811000" cy="8645957"/>
          </a:xfrm>
          <a:prstGeom prst="rect">
            <a:avLst/>
          </a:prstGeom>
        </p:spPr>
        <p:txBody>
          <a:bodyPr vert="horz" wrap="square" lIns="0" tIns="12700" rIns="0" bIns="0" rtlCol="0">
            <a:spAutoFit/>
          </a:bodyPr>
          <a:lstStyle/>
          <a:p>
            <a:pPr marL="12700">
              <a:spcBef>
                <a:spcPts val="100"/>
              </a:spcBef>
            </a:pPr>
            <a:r>
              <a:rPr lang="es-CO" sz="2400" b="1" i="1" spc="225" dirty="0">
                <a:solidFill>
                  <a:schemeClr val="bg1"/>
                </a:solidFill>
                <a:latin typeface="Gill Sans MT"/>
                <a:cs typeface="Gill Sans MT"/>
              </a:rPr>
              <a:t>1)</a:t>
            </a:r>
            <a:r>
              <a:rPr sz="2400" b="1" i="1" spc="50" dirty="0">
                <a:solidFill>
                  <a:schemeClr val="bg1"/>
                </a:solidFill>
                <a:latin typeface="Gill Sans MT"/>
                <a:cs typeface="Gill Sans MT"/>
              </a:rPr>
              <a:t> </a:t>
            </a:r>
            <a:r>
              <a:rPr sz="2400" b="1" i="1" spc="245" dirty="0">
                <a:solidFill>
                  <a:schemeClr val="bg1"/>
                </a:solidFill>
                <a:latin typeface="Gill Sans MT"/>
                <a:cs typeface="Gill Sans MT"/>
              </a:rPr>
              <a:t>Analisis</a:t>
            </a:r>
            <a:endParaRPr sz="2400" b="1" i="1"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lnSpc>
                <a:spcPts val="2835"/>
              </a:lnSpc>
            </a:pPr>
            <a:r>
              <a:rPr sz="2400" spc="275" dirty="0">
                <a:solidFill>
                  <a:schemeClr val="bg1"/>
                </a:solidFill>
                <a:latin typeface="Gill Sans MT"/>
                <a:cs typeface="Gill Sans MT"/>
              </a:rPr>
              <a:t>Entrada:</a:t>
            </a:r>
            <a:r>
              <a:rPr sz="2400" spc="90" dirty="0">
                <a:solidFill>
                  <a:schemeClr val="bg1"/>
                </a:solidFill>
                <a:latin typeface="Gill Sans MT"/>
                <a:cs typeface="Gill Sans MT"/>
              </a:rPr>
              <a:t> </a:t>
            </a:r>
            <a:r>
              <a:rPr sz="2400" spc="345" dirty="0">
                <a:solidFill>
                  <a:schemeClr val="bg1"/>
                </a:solidFill>
                <a:latin typeface="Gill Sans MT"/>
                <a:cs typeface="Gill Sans MT"/>
              </a:rPr>
              <a:t>edad</a:t>
            </a:r>
            <a:endParaRPr sz="2400" dirty="0">
              <a:solidFill>
                <a:schemeClr val="bg1"/>
              </a:solidFill>
              <a:latin typeface="Gill Sans MT"/>
              <a:cs typeface="Gill Sans MT"/>
            </a:endParaRPr>
          </a:p>
          <a:p>
            <a:pPr marL="12700">
              <a:lnSpc>
                <a:spcPts val="2835"/>
              </a:lnSpc>
            </a:pPr>
            <a:r>
              <a:rPr sz="2400" spc="315" dirty="0">
                <a:solidFill>
                  <a:schemeClr val="bg1"/>
                </a:solidFill>
                <a:latin typeface="Gill Sans MT"/>
                <a:cs typeface="Gill Sans MT"/>
              </a:rPr>
              <a:t>Salida:</a:t>
            </a:r>
            <a:r>
              <a:rPr sz="2400" spc="100" dirty="0">
                <a:solidFill>
                  <a:schemeClr val="bg1"/>
                </a:solidFill>
                <a:latin typeface="Gill Sans MT"/>
                <a:cs typeface="Gill Sans MT"/>
              </a:rPr>
              <a:t> </a:t>
            </a:r>
            <a:r>
              <a:rPr sz="2400" spc="315" dirty="0">
                <a:solidFill>
                  <a:schemeClr val="bg1"/>
                </a:solidFill>
                <a:latin typeface="Gill Sans MT"/>
                <a:cs typeface="Gill Sans MT"/>
              </a:rPr>
              <a:t>Mensaje</a:t>
            </a:r>
            <a:r>
              <a:rPr sz="2400" spc="140" dirty="0">
                <a:solidFill>
                  <a:schemeClr val="bg1"/>
                </a:solidFill>
                <a:latin typeface="Gill Sans MT"/>
                <a:cs typeface="Gill Sans MT"/>
              </a:rPr>
              <a:t> </a:t>
            </a:r>
            <a:r>
              <a:rPr sz="2400" spc="330" dirty="0">
                <a:solidFill>
                  <a:schemeClr val="bg1"/>
                </a:solidFill>
                <a:latin typeface="Gill Sans MT"/>
                <a:cs typeface="Gill Sans MT"/>
              </a:rPr>
              <a:t>en</a:t>
            </a:r>
            <a:r>
              <a:rPr sz="2400" spc="95" dirty="0">
                <a:solidFill>
                  <a:schemeClr val="bg1"/>
                </a:solidFill>
                <a:latin typeface="Gill Sans MT"/>
                <a:cs typeface="Gill Sans MT"/>
              </a:rPr>
              <a:t> </a:t>
            </a:r>
            <a:r>
              <a:rPr sz="2400" spc="300" dirty="0">
                <a:solidFill>
                  <a:schemeClr val="bg1"/>
                </a:solidFill>
                <a:latin typeface="Gill Sans MT"/>
                <a:cs typeface="Gill Sans MT"/>
              </a:rPr>
              <a:t>pantalla</a:t>
            </a:r>
            <a:endParaRPr sz="2400"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r>
              <a:rPr sz="2400" spc="190" dirty="0">
                <a:solidFill>
                  <a:schemeClr val="bg1"/>
                </a:solidFill>
                <a:latin typeface="Gill Sans MT"/>
                <a:cs typeface="Gill Sans MT"/>
              </a:rPr>
              <a:t>Proceso.</a:t>
            </a:r>
            <a:endParaRPr sz="2400" dirty="0">
              <a:solidFill>
                <a:schemeClr val="bg1"/>
              </a:solidFill>
              <a:latin typeface="Gill Sans MT"/>
              <a:cs typeface="Gill Sans MT"/>
            </a:endParaRPr>
          </a:p>
          <a:p>
            <a:pPr>
              <a:spcBef>
                <a:spcPts val="30"/>
              </a:spcBef>
            </a:pPr>
            <a:endParaRPr sz="2450" dirty="0">
              <a:solidFill>
                <a:schemeClr val="bg1"/>
              </a:solidFill>
              <a:latin typeface="Gill Sans MT"/>
              <a:cs typeface="Gill Sans MT"/>
            </a:endParaRPr>
          </a:p>
          <a:p>
            <a:pPr marL="825500" marR="2465070" indent="-812800">
              <a:lnSpc>
                <a:spcPts val="2790"/>
              </a:lnSpc>
              <a:spcBef>
                <a:spcPts val="5"/>
              </a:spcBef>
            </a:pPr>
            <a:r>
              <a:rPr sz="2400" spc="254" dirty="0">
                <a:solidFill>
                  <a:schemeClr val="bg1"/>
                </a:solidFill>
                <a:latin typeface="Gill Sans MT"/>
                <a:cs typeface="Gill Sans MT"/>
              </a:rPr>
              <a:t>si </a:t>
            </a:r>
            <a:r>
              <a:rPr sz="2400" spc="409" dirty="0">
                <a:solidFill>
                  <a:schemeClr val="bg1"/>
                </a:solidFill>
                <a:latin typeface="Gill Sans MT"/>
                <a:cs typeface="Gill Sans MT"/>
              </a:rPr>
              <a:t>edad&gt;=0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10: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45" dirty="0">
                <a:solidFill>
                  <a:schemeClr val="bg1"/>
                </a:solidFill>
                <a:latin typeface="Gill Sans MT"/>
                <a:cs typeface="Gill Sans MT"/>
              </a:rPr>
              <a:t>niñiteca")</a:t>
            </a:r>
            <a:endParaRPr sz="2400" dirty="0">
              <a:solidFill>
                <a:schemeClr val="bg1"/>
              </a:solidFill>
              <a:latin typeface="Gill Sans MT"/>
              <a:cs typeface="Gill Sans MT"/>
            </a:endParaRPr>
          </a:p>
          <a:p>
            <a:pPr marL="825500" marR="2110105"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edad&gt;=10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15: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50" dirty="0">
                <a:solidFill>
                  <a:schemeClr val="bg1"/>
                </a:solidFill>
                <a:latin typeface="Gill Sans MT"/>
                <a:cs typeface="Gill Sans MT"/>
              </a:rPr>
              <a:t>chiquiteca")</a:t>
            </a:r>
            <a:endParaRPr sz="2400" dirty="0">
              <a:solidFill>
                <a:schemeClr val="bg1"/>
              </a:solidFill>
              <a:latin typeface="Gill Sans MT"/>
              <a:cs typeface="Gill Sans MT"/>
            </a:endParaRPr>
          </a:p>
          <a:p>
            <a:pPr marL="825500" marR="2153285" indent="-812800">
              <a:lnSpc>
                <a:spcPts val="2790"/>
              </a:lnSpc>
              <a:spcBef>
                <a:spcPts val="10"/>
              </a:spcBef>
            </a:pP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05" dirty="0">
                <a:solidFill>
                  <a:schemeClr val="bg1"/>
                </a:solidFill>
                <a:latin typeface="Gill Sans MT"/>
                <a:cs typeface="Gill Sans MT"/>
              </a:rPr>
              <a:t> </a:t>
            </a:r>
            <a:r>
              <a:rPr sz="2400" spc="310" dirty="0">
                <a:solidFill>
                  <a:schemeClr val="bg1"/>
                </a:solidFill>
                <a:latin typeface="Gill Sans MT"/>
                <a:cs typeface="Gill Sans MT"/>
              </a:rPr>
              <a:t>15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17: </a:t>
            </a:r>
            <a:r>
              <a:rPr sz="2400" spc="-650"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325" dirty="0">
                <a:solidFill>
                  <a:schemeClr val="bg1"/>
                </a:solidFill>
                <a:latin typeface="Gill Sans MT"/>
                <a:cs typeface="Gill Sans MT"/>
              </a:rPr>
              <a:t>casa")</a:t>
            </a:r>
            <a:endParaRPr sz="2400" dirty="0">
              <a:solidFill>
                <a:schemeClr val="bg1"/>
              </a:solidFill>
              <a:latin typeface="Gill Sans MT"/>
              <a:cs typeface="Gill Sans MT"/>
            </a:endParaRPr>
          </a:p>
          <a:p>
            <a:pPr marL="825500" marR="753110"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edad&gt;=18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25: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70" dirty="0">
                <a:solidFill>
                  <a:schemeClr val="bg1"/>
                </a:solidFill>
                <a:latin typeface="Gill Sans MT"/>
                <a:cs typeface="Gill Sans MT"/>
              </a:rPr>
              <a:t>jovenes")</a:t>
            </a:r>
            <a:endParaRPr sz="2400" dirty="0">
              <a:solidFill>
                <a:schemeClr val="bg1"/>
              </a:solidFill>
              <a:latin typeface="Gill Sans MT"/>
              <a:cs typeface="Gill Sans MT"/>
            </a:endParaRPr>
          </a:p>
          <a:p>
            <a:pPr marL="825500" marR="5080" indent="-812800">
              <a:lnSpc>
                <a:spcPts val="2790"/>
              </a:lnSpc>
              <a:spcBef>
                <a:spcPts val="10"/>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45" dirty="0">
                <a:solidFill>
                  <a:schemeClr val="bg1"/>
                </a:solidFill>
                <a:latin typeface="Gill Sans MT"/>
                <a:cs typeface="Gill Sans MT"/>
              </a:rPr>
              <a:t>edad </a:t>
            </a:r>
            <a:r>
              <a:rPr sz="2400" spc="600" dirty="0">
                <a:solidFill>
                  <a:schemeClr val="bg1"/>
                </a:solidFill>
                <a:latin typeface="Gill Sans MT"/>
                <a:cs typeface="Gill Sans MT"/>
              </a:rPr>
              <a:t>&gt;= </a:t>
            </a:r>
            <a:r>
              <a:rPr sz="2400" spc="310" dirty="0">
                <a:solidFill>
                  <a:schemeClr val="bg1"/>
                </a:solidFill>
                <a:latin typeface="Gill Sans MT"/>
                <a:cs typeface="Gill Sans MT"/>
              </a:rPr>
              <a:t>25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0" dirty="0">
                <a:solidFill>
                  <a:schemeClr val="bg1"/>
                </a:solidFill>
                <a:latin typeface="Gill Sans MT"/>
                <a:cs typeface="Gill Sans MT"/>
              </a:rPr>
              <a:t>&lt;= </a:t>
            </a:r>
            <a:r>
              <a:rPr sz="2400" spc="290" dirty="0">
                <a:solidFill>
                  <a:schemeClr val="bg1"/>
                </a:solidFill>
                <a:latin typeface="Gill Sans MT"/>
                <a:cs typeface="Gill Sans MT"/>
              </a:rPr>
              <a:t>35: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54" dirty="0">
                <a:solidFill>
                  <a:schemeClr val="bg1"/>
                </a:solidFill>
                <a:latin typeface="Gill Sans MT"/>
                <a:cs typeface="Gill Sans MT"/>
              </a:rPr>
              <a:t>adultos</a:t>
            </a:r>
            <a:r>
              <a:rPr sz="2400" spc="175" dirty="0">
                <a:solidFill>
                  <a:schemeClr val="bg1"/>
                </a:solidFill>
                <a:latin typeface="Gill Sans MT"/>
                <a:cs typeface="Gill Sans MT"/>
              </a:rPr>
              <a:t> </a:t>
            </a:r>
            <a:r>
              <a:rPr sz="2400" spc="270" dirty="0">
                <a:solidFill>
                  <a:schemeClr val="bg1"/>
                </a:solidFill>
                <a:latin typeface="Gill Sans MT"/>
                <a:cs typeface="Gill Sans MT"/>
              </a:rPr>
              <a:t>jovenes")</a:t>
            </a:r>
            <a:endParaRPr sz="2400" dirty="0">
              <a:solidFill>
                <a:schemeClr val="bg1"/>
              </a:solidFill>
              <a:latin typeface="Gill Sans MT"/>
              <a:cs typeface="Gill Sans MT"/>
            </a:endParaRPr>
          </a:p>
          <a:p>
            <a:pPr marL="825500" marR="904875" indent="-812800">
              <a:lnSpc>
                <a:spcPts val="2790"/>
              </a:lnSpc>
              <a:spcBef>
                <a:spcPts val="5"/>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65" dirty="0">
                <a:solidFill>
                  <a:schemeClr val="bg1"/>
                </a:solidFill>
                <a:latin typeface="Gill Sans MT"/>
                <a:cs typeface="Gill Sans MT"/>
              </a:rPr>
              <a:t>edad&gt;35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605" dirty="0">
                <a:solidFill>
                  <a:schemeClr val="bg1"/>
                </a:solidFill>
                <a:latin typeface="Gill Sans MT"/>
                <a:cs typeface="Gill Sans MT"/>
              </a:rPr>
              <a:t>&lt; </a:t>
            </a:r>
            <a:r>
              <a:rPr sz="2400" spc="290" dirty="0">
                <a:solidFill>
                  <a:schemeClr val="bg1"/>
                </a:solidFill>
                <a:latin typeface="Gill Sans MT"/>
                <a:cs typeface="Gill Sans MT"/>
              </a:rPr>
              <a:t>65: </a:t>
            </a:r>
            <a:r>
              <a:rPr sz="2400" spc="295"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95" dirty="0">
                <a:solidFill>
                  <a:schemeClr val="bg1"/>
                </a:solidFill>
                <a:latin typeface="Gill Sans MT"/>
                <a:cs typeface="Gill Sans MT"/>
              </a:rPr>
              <a:t>de</a:t>
            </a:r>
            <a:r>
              <a:rPr sz="2400" spc="155" dirty="0">
                <a:solidFill>
                  <a:schemeClr val="bg1"/>
                </a:solidFill>
                <a:latin typeface="Gill Sans MT"/>
                <a:cs typeface="Gill Sans MT"/>
              </a:rPr>
              <a:t> </a:t>
            </a:r>
            <a:r>
              <a:rPr sz="2400" spc="260" dirty="0">
                <a:solidFill>
                  <a:schemeClr val="bg1"/>
                </a:solidFill>
                <a:latin typeface="Gill Sans MT"/>
                <a:cs typeface="Gill Sans MT"/>
              </a:rPr>
              <a:t>maduros")</a:t>
            </a:r>
            <a:endParaRPr sz="2400" dirty="0">
              <a:solidFill>
                <a:schemeClr val="bg1"/>
              </a:solidFill>
              <a:latin typeface="Gill Sans MT"/>
              <a:cs typeface="Gill Sans MT"/>
            </a:endParaRPr>
          </a:p>
          <a:p>
            <a:pPr marL="825500" marR="2287270" indent="-812800">
              <a:lnSpc>
                <a:spcPts val="2790"/>
              </a:lnSpc>
              <a:spcBef>
                <a:spcPts val="10"/>
              </a:spcBef>
            </a:pPr>
            <a:r>
              <a:rPr sz="2400" spc="245" dirty="0">
                <a:solidFill>
                  <a:schemeClr val="bg1"/>
                </a:solidFill>
                <a:latin typeface="Gill Sans MT"/>
                <a:cs typeface="Gill Sans MT"/>
              </a:rPr>
              <a:t>sino </a:t>
            </a:r>
            <a:r>
              <a:rPr sz="2400" spc="254" dirty="0">
                <a:solidFill>
                  <a:schemeClr val="bg1"/>
                </a:solidFill>
                <a:latin typeface="Gill Sans MT"/>
                <a:cs typeface="Gill Sans MT"/>
              </a:rPr>
              <a:t>si </a:t>
            </a:r>
            <a:r>
              <a:rPr sz="2400" spc="395" dirty="0">
                <a:solidFill>
                  <a:schemeClr val="bg1"/>
                </a:solidFill>
                <a:latin typeface="Gill Sans MT"/>
                <a:cs typeface="Gill Sans MT"/>
              </a:rPr>
              <a:t>edad&gt;=65 </a:t>
            </a:r>
            <a:r>
              <a:rPr sz="2400" spc="355" dirty="0">
                <a:solidFill>
                  <a:schemeClr val="bg1"/>
                </a:solidFill>
                <a:latin typeface="Gill Sans MT"/>
                <a:cs typeface="Gill Sans MT"/>
              </a:rPr>
              <a:t>and </a:t>
            </a:r>
            <a:r>
              <a:rPr sz="2400" spc="345" dirty="0">
                <a:solidFill>
                  <a:schemeClr val="bg1"/>
                </a:solidFill>
                <a:latin typeface="Gill Sans MT"/>
                <a:cs typeface="Gill Sans MT"/>
              </a:rPr>
              <a:t>edad </a:t>
            </a:r>
            <a:r>
              <a:rPr sz="2400" spc="365" dirty="0">
                <a:solidFill>
                  <a:schemeClr val="bg1"/>
                </a:solidFill>
                <a:latin typeface="Gill Sans MT"/>
                <a:cs typeface="Gill Sans MT"/>
              </a:rPr>
              <a:t>&lt;80: </a:t>
            </a:r>
            <a:r>
              <a:rPr sz="2400" spc="370" dirty="0">
                <a:solidFill>
                  <a:schemeClr val="bg1"/>
                </a:solidFill>
                <a:latin typeface="Gill Sans MT"/>
                <a:cs typeface="Gill Sans MT"/>
              </a:rPr>
              <a:t> </a:t>
            </a:r>
            <a:r>
              <a:rPr sz="2400" spc="245" dirty="0">
                <a:solidFill>
                  <a:schemeClr val="bg1"/>
                </a:solidFill>
                <a:latin typeface="Gill Sans MT"/>
                <a:cs typeface="Gill Sans MT"/>
              </a:rPr>
              <a:t>imprimir("Vaya</a:t>
            </a:r>
            <a:r>
              <a:rPr sz="2400" spc="140"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50" dirty="0">
                <a:solidFill>
                  <a:schemeClr val="bg1"/>
                </a:solidFill>
                <a:latin typeface="Gill Sans MT"/>
                <a:cs typeface="Gill Sans MT"/>
              </a:rPr>
              <a:t>viejoteca")</a:t>
            </a:r>
            <a:endParaRPr sz="2400" dirty="0">
              <a:solidFill>
                <a:schemeClr val="bg1"/>
              </a:solidFill>
              <a:latin typeface="Gill Sans MT"/>
              <a:cs typeface="Gill Sans MT"/>
            </a:endParaRPr>
          </a:p>
          <a:p>
            <a:pPr marL="12700">
              <a:lnSpc>
                <a:spcPts val="2675"/>
              </a:lnSpc>
            </a:pPr>
            <a:r>
              <a:rPr sz="2400" spc="245" dirty="0">
                <a:solidFill>
                  <a:schemeClr val="bg1"/>
                </a:solidFill>
                <a:latin typeface="Gill Sans MT"/>
                <a:cs typeface="Gill Sans MT"/>
              </a:rPr>
              <a:t>sino</a:t>
            </a:r>
            <a:r>
              <a:rPr sz="2400" spc="135" dirty="0">
                <a:solidFill>
                  <a:schemeClr val="bg1"/>
                </a:solidFill>
                <a:latin typeface="Gill Sans MT"/>
                <a:cs typeface="Gill Sans MT"/>
              </a:rPr>
              <a:t> </a:t>
            </a:r>
            <a:r>
              <a:rPr sz="2400" spc="254" dirty="0">
                <a:solidFill>
                  <a:schemeClr val="bg1"/>
                </a:solidFill>
                <a:latin typeface="Gill Sans MT"/>
                <a:cs typeface="Gill Sans MT"/>
              </a:rPr>
              <a:t>si</a:t>
            </a:r>
            <a:r>
              <a:rPr sz="2400" spc="145" dirty="0">
                <a:solidFill>
                  <a:schemeClr val="bg1"/>
                </a:solidFill>
                <a:latin typeface="Gill Sans MT"/>
                <a:cs typeface="Gill Sans MT"/>
              </a:rPr>
              <a:t> </a:t>
            </a:r>
            <a:r>
              <a:rPr sz="2400" spc="345" dirty="0">
                <a:solidFill>
                  <a:schemeClr val="bg1"/>
                </a:solidFill>
                <a:latin typeface="Gill Sans MT"/>
                <a:cs typeface="Gill Sans MT"/>
              </a:rPr>
              <a:t>edad</a:t>
            </a:r>
            <a:r>
              <a:rPr sz="2400" spc="85" dirty="0">
                <a:solidFill>
                  <a:schemeClr val="bg1"/>
                </a:solidFill>
                <a:latin typeface="Gill Sans MT"/>
                <a:cs typeface="Gill Sans MT"/>
              </a:rPr>
              <a:t> </a:t>
            </a:r>
            <a:r>
              <a:rPr sz="2400" spc="600" dirty="0">
                <a:solidFill>
                  <a:schemeClr val="bg1"/>
                </a:solidFill>
                <a:latin typeface="Gill Sans MT"/>
                <a:cs typeface="Gill Sans MT"/>
              </a:rPr>
              <a:t>&gt;=</a:t>
            </a:r>
            <a:r>
              <a:rPr sz="2400" spc="100" dirty="0">
                <a:solidFill>
                  <a:schemeClr val="bg1"/>
                </a:solidFill>
                <a:latin typeface="Gill Sans MT"/>
                <a:cs typeface="Gill Sans MT"/>
              </a:rPr>
              <a:t> </a:t>
            </a:r>
            <a:r>
              <a:rPr sz="2400" spc="290" dirty="0">
                <a:solidFill>
                  <a:schemeClr val="bg1"/>
                </a:solidFill>
                <a:latin typeface="Gill Sans MT"/>
                <a:cs typeface="Gill Sans MT"/>
              </a:rPr>
              <a:t>80:</a:t>
            </a:r>
            <a:endParaRPr sz="2400" dirty="0">
              <a:solidFill>
                <a:schemeClr val="bg1"/>
              </a:solidFill>
              <a:latin typeface="Gill Sans MT"/>
              <a:cs typeface="Gill Sans MT"/>
            </a:endParaRPr>
          </a:p>
          <a:p>
            <a:pPr marL="825500">
              <a:lnSpc>
                <a:spcPts val="2795"/>
              </a:lnSpc>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60" dirty="0">
                <a:solidFill>
                  <a:schemeClr val="bg1"/>
                </a:solidFill>
                <a:latin typeface="Gill Sans MT"/>
                <a:cs typeface="Gill Sans MT"/>
              </a:rPr>
              <a:t>VIP")</a:t>
            </a:r>
            <a:endParaRPr sz="2400" dirty="0">
              <a:solidFill>
                <a:schemeClr val="bg1"/>
              </a:solidFill>
              <a:latin typeface="Gill Sans MT"/>
              <a:cs typeface="Gill Sans MT"/>
            </a:endParaRPr>
          </a:p>
          <a:p>
            <a:pPr marL="12700">
              <a:lnSpc>
                <a:spcPts val="2795"/>
              </a:lnSpc>
            </a:pPr>
            <a:r>
              <a:rPr sz="2400" spc="254" dirty="0">
                <a:solidFill>
                  <a:schemeClr val="bg1"/>
                </a:solidFill>
                <a:latin typeface="Gill Sans MT"/>
                <a:cs typeface="Gill Sans MT"/>
              </a:rPr>
              <a:t>sino:</a:t>
            </a:r>
            <a:endParaRPr sz="2400" dirty="0">
              <a:solidFill>
                <a:schemeClr val="bg1"/>
              </a:solidFill>
              <a:latin typeface="Gill Sans MT"/>
              <a:cs typeface="Gill Sans MT"/>
            </a:endParaRPr>
          </a:p>
          <a:p>
            <a:pPr marL="825500">
              <a:lnSpc>
                <a:spcPts val="2835"/>
              </a:lnSpc>
            </a:pPr>
            <a:r>
              <a:rPr sz="2400" spc="245" dirty="0">
                <a:solidFill>
                  <a:schemeClr val="bg1"/>
                </a:solidFill>
                <a:latin typeface="Gill Sans MT"/>
                <a:cs typeface="Gill Sans MT"/>
              </a:rPr>
              <a:t>imprimir("Edad</a:t>
            </a:r>
            <a:r>
              <a:rPr sz="2400" spc="100" dirty="0">
                <a:solidFill>
                  <a:schemeClr val="bg1"/>
                </a:solidFill>
                <a:latin typeface="Gill Sans MT"/>
                <a:cs typeface="Gill Sans MT"/>
              </a:rPr>
              <a:t> </a:t>
            </a:r>
            <a:r>
              <a:rPr sz="2400" spc="220" dirty="0">
                <a:solidFill>
                  <a:schemeClr val="bg1"/>
                </a:solidFill>
                <a:latin typeface="Gill Sans MT"/>
                <a:cs typeface="Gill Sans MT"/>
              </a:rPr>
              <a:t>no</a:t>
            </a:r>
            <a:r>
              <a:rPr sz="2400" spc="155" dirty="0">
                <a:solidFill>
                  <a:schemeClr val="bg1"/>
                </a:solidFill>
                <a:latin typeface="Gill Sans MT"/>
                <a:cs typeface="Gill Sans MT"/>
              </a:rPr>
              <a:t> </a:t>
            </a:r>
            <a:r>
              <a:rPr sz="2400" spc="285" dirty="0">
                <a:solidFill>
                  <a:schemeClr val="bg1"/>
                </a:solidFill>
                <a:latin typeface="Gill Sans MT"/>
                <a:cs typeface="Gill Sans MT"/>
              </a:rPr>
              <a:t>válida")</a:t>
            </a:r>
            <a:endParaRPr sz="2400" dirty="0">
              <a:solidFill>
                <a:schemeClr val="bg1"/>
              </a:solidFill>
              <a:latin typeface="Gill Sans MT"/>
              <a:cs typeface="Gill Sans M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CB6138C-6740-425E-9BA7-361F9410934F}"/>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382984" y="295910"/>
            <a:ext cx="11738769" cy="8552180"/>
          </a:xfrm>
          <a:prstGeom prst="rect">
            <a:avLst/>
          </a:prstGeom>
        </p:spPr>
        <p:txBody>
          <a:bodyPr vert="horz" wrap="square" lIns="0" tIns="12700" rIns="0" bIns="0" rtlCol="0">
            <a:spAutoFit/>
          </a:bodyPr>
          <a:lstStyle/>
          <a:p>
            <a:pPr marL="12700">
              <a:lnSpc>
                <a:spcPts val="2835"/>
              </a:lnSpc>
              <a:spcBef>
                <a:spcPts val="100"/>
              </a:spcBef>
            </a:pPr>
            <a:r>
              <a:rPr sz="2400" b="1" i="1" spc="225" dirty="0">
                <a:solidFill>
                  <a:schemeClr val="bg1"/>
                </a:solidFill>
                <a:latin typeface="Gill Sans MT"/>
                <a:cs typeface="Gill Sans MT"/>
              </a:rPr>
              <a:t>2)</a:t>
            </a:r>
            <a:r>
              <a:rPr sz="2400" b="1" i="1" spc="55" dirty="0">
                <a:solidFill>
                  <a:schemeClr val="bg1"/>
                </a:solidFill>
                <a:latin typeface="Gill Sans MT"/>
                <a:cs typeface="Gill Sans MT"/>
              </a:rPr>
              <a:t> </a:t>
            </a:r>
            <a:r>
              <a:rPr sz="2400" b="1" i="1" spc="260" dirty="0">
                <a:solidFill>
                  <a:schemeClr val="bg1"/>
                </a:solidFill>
                <a:latin typeface="Gill Sans MT"/>
                <a:cs typeface="Gill Sans MT"/>
              </a:rPr>
              <a:t>Pseudocodigo:</a:t>
            </a:r>
            <a:endParaRPr sz="2400" b="1" i="1" dirty="0">
              <a:solidFill>
                <a:schemeClr val="bg1"/>
              </a:solidFill>
              <a:latin typeface="Gill Sans MT"/>
              <a:cs typeface="Gill Sans MT"/>
            </a:endParaRPr>
          </a:p>
          <a:p>
            <a:pPr marL="12700">
              <a:lnSpc>
                <a:spcPts val="2835"/>
              </a:lnSpc>
            </a:pPr>
            <a:r>
              <a:rPr sz="2400" spc="195" dirty="0">
                <a:solidFill>
                  <a:schemeClr val="bg1"/>
                </a:solidFill>
                <a:latin typeface="Gill Sans MT"/>
                <a:cs typeface="Gill Sans MT"/>
              </a:rPr>
              <a:t>inicio</a:t>
            </a:r>
            <a:endParaRPr sz="2400" dirty="0">
              <a:solidFill>
                <a:schemeClr val="bg1"/>
              </a:solidFill>
              <a:latin typeface="Gill Sans MT"/>
              <a:cs typeface="Gill Sans MT"/>
            </a:endParaRPr>
          </a:p>
          <a:p>
            <a:pPr marL="12700" marR="2947670">
              <a:lnSpc>
                <a:spcPct val="194000"/>
              </a:lnSpc>
            </a:pPr>
            <a:r>
              <a:rPr sz="2400" spc="345" dirty="0">
                <a:solidFill>
                  <a:schemeClr val="bg1"/>
                </a:solidFill>
                <a:latin typeface="Gill Sans MT"/>
                <a:cs typeface="Gill Sans MT"/>
              </a:rPr>
              <a:t>edad</a:t>
            </a:r>
            <a:r>
              <a:rPr sz="2400" spc="90" dirty="0">
                <a:solidFill>
                  <a:schemeClr val="bg1"/>
                </a:solidFill>
                <a:latin typeface="Gill Sans MT"/>
                <a:cs typeface="Gill Sans MT"/>
              </a:rPr>
              <a:t> </a:t>
            </a:r>
            <a:r>
              <a:rPr sz="2400" spc="605" dirty="0">
                <a:solidFill>
                  <a:schemeClr val="bg1"/>
                </a:solidFill>
                <a:latin typeface="Gill Sans MT"/>
                <a:cs typeface="Gill Sans MT"/>
              </a:rPr>
              <a:t>=</a:t>
            </a:r>
            <a:r>
              <a:rPr sz="2400" spc="105" dirty="0">
                <a:solidFill>
                  <a:schemeClr val="bg1"/>
                </a:solidFill>
                <a:latin typeface="Gill Sans MT"/>
                <a:cs typeface="Gill Sans MT"/>
              </a:rPr>
              <a:t> </a:t>
            </a:r>
            <a:r>
              <a:rPr sz="2400" spc="240" dirty="0">
                <a:solidFill>
                  <a:schemeClr val="bg1"/>
                </a:solidFill>
                <a:latin typeface="Gill Sans MT"/>
                <a:cs typeface="Gill Sans MT"/>
              </a:rPr>
              <a:t>leer("Ingrese</a:t>
            </a:r>
            <a:r>
              <a:rPr sz="2400" spc="140" dirty="0">
                <a:solidFill>
                  <a:schemeClr val="bg1"/>
                </a:solidFill>
                <a:latin typeface="Gill Sans MT"/>
                <a:cs typeface="Gill Sans MT"/>
              </a:rPr>
              <a:t> </a:t>
            </a:r>
            <a:r>
              <a:rPr sz="2400" spc="345" dirty="0">
                <a:solidFill>
                  <a:schemeClr val="bg1"/>
                </a:solidFill>
                <a:latin typeface="Gill Sans MT"/>
                <a:cs typeface="Gill Sans MT"/>
              </a:rPr>
              <a:t>su</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200" dirty="0">
                <a:solidFill>
                  <a:schemeClr val="bg1"/>
                </a:solidFill>
                <a:latin typeface="Gill Sans MT"/>
                <a:cs typeface="Gill Sans MT"/>
              </a:rPr>
              <a:t>") </a:t>
            </a:r>
            <a:r>
              <a:rPr sz="2400" spc="-655"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409" dirty="0">
                <a:solidFill>
                  <a:schemeClr val="bg1"/>
                </a:solidFill>
                <a:latin typeface="Gill Sans MT"/>
                <a:cs typeface="Gill Sans MT"/>
              </a:rPr>
              <a:t>edad&gt;=0</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5" dirty="0">
                <a:solidFill>
                  <a:schemeClr val="bg1"/>
                </a:solidFill>
                <a:latin typeface="Gill Sans MT"/>
                <a:cs typeface="Gill Sans MT"/>
              </a:rPr>
              <a:t>&lt;</a:t>
            </a:r>
            <a:r>
              <a:rPr sz="2400" spc="105" dirty="0">
                <a:solidFill>
                  <a:schemeClr val="bg1"/>
                </a:solidFill>
                <a:latin typeface="Gill Sans MT"/>
                <a:cs typeface="Gill Sans MT"/>
              </a:rPr>
              <a:t> </a:t>
            </a:r>
            <a:r>
              <a:rPr sz="2400" spc="290" dirty="0">
                <a:solidFill>
                  <a:schemeClr val="bg1"/>
                </a:solidFill>
                <a:latin typeface="Gill Sans MT"/>
                <a:cs typeface="Gill Sans MT"/>
              </a:rPr>
              <a:t>10:</a:t>
            </a:r>
            <a:endParaRPr sz="2400" dirty="0">
              <a:solidFill>
                <a:schemeClr val="bg1"/>
              </a:solidFill>
              <a:latin typeface="Gill Sans MT"/>
              <a:cs typeface="Gill Sans MT"/>
            </a:endParaRPr>
          </a:p>
          <a:p>
            <a:pPr marL="12700" marR="2465070" indent="812800">
              <a:lnSpc>
                <a:spcPts val="2790"/>
              </a:lnSpc>
              <a:spcBef>
                <a:spcPts val="80"/>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45" dirty="0">
                <a:solidFill>
                  <a:schemeClr val="bg1"/>
                </a:solidFill>
                <a:latin typeface="Gill Sans MT"/>
                <a:cs typeface="Gill Sans MT"/>
              </a:rPr>
              <a:t>niñiteca")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395" dirty="0">
                <a:solidFill>
                  <a:schemeClr val="bg1"/>
                </a:solidFill>
                <a:latin typeface="Gill Sans MT"/>
                <a:cs typeface="Gill Sans MT"/>
              </a:rPr>
              <a:t>edad&gt;=10</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5"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15:</a:t>
            </a:r>
            <a:endParaRPr sz="2400" dirty="0">
              <a:solidFill>
                <a:schemeClr val="bg1"/>
              </a:solidFill>
              <a:latin typeface="Gill Sans MT"/>
              <a:cs typeface="Gill Sans MT"/>
            </a:endParaRPr>
          </a:p>
          <a:p>
            <a:pPr marL="12700" marR="2110105" indent="812800">
              <a:lnSpc>
                <a:spcPts val="2790"/>
              </a:lnSpc>
              <a:spcBef>
                <a:spcPts val="10"/>
              </a:spcBef>
            </a:pPr>
            <a:r>
              <a:rPr sz="2400" spc="245" dirty="0">
                <a:solidFill>
                  <a:schemeClr val="bg1"/>
                </a:solidFill>
                <a:latin typeface="Gill Sans MT"/>
                <a:cs typeface="Gill Sans MT"/>
              </a:rPr>
              <a:t>imprimir("Vaya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50" dirty="0">
                <a:solidFill>
                  <a:schemeClr val="bg1"/>
                </a:solidFill>
                <a:latin typeface="Gill Sans MT"/>
                <a:cs typeface="Gill Sans MT"/>
              </a:rPr>
              <a:t>chiquiteca") </a:t>
            </a:r>
            <a:r>
              <a:rPr sz="2400" spc="-655" dirty="0">
                <a:solidFill>
                  <a:schemeClr val="bg1"/>
                </a:solidFill>
                <a:latin typeface="Gill Sans MT"/>
                <a:cs typeface="Gill Sans MT"/>
              </a:rPr>
              <a:t> </a:t>
            </a:r>
            <a:r>
              <a:rPr sz="2400" spc="245" dirty="0">
                <a:solidFill>
                  <a:schemeClr val="bg1"/>
                </a:solidFill>
                <a:latin typeface="Gill Sans MT"/>
                <a:cs typeface="Gill Sans MT"/>
              </a:rPr>
              <a:t>sino</a:t>
            </a:r>
            <a:r>
              <a:rPr sz="2400" spc="145"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10" dirty="0">
                <a:solidFill>
                  <a:schemeClr val="bg1"/>
                </a:solidFill>
                <a:latin typeface="Gill Sans MT"/>
                <a:cs typeface="Gill Sans MT"/>
              </a:rPr>
              <a:t> </a:t>
            </a:r>
            <a:r>
              <a:rPr sz="2400" spc="310" dirty="0">
                <a:solidFill>
                  <a:schemeClr val="bg1"/>
                </a:solidFill>
                <a:latin typeface="Gill Sans MT"/>
                <a:cs typeface="Gill Sans MT"/>
              </a:rPr>
              <a:t>15</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&lt;=</a:t>
            </a:r>
            <a:r>
              <a:rPr sz="2400" spc="110" dirty="0">
                <a:solidFill>
                  <a:schemeClr val="bg1"/>
                </a:solidFill>
                <a:latin typeface="Gill Sans MT"/>
                <a:cs typeface="Gill Sans MT"/>
              </a:rPr>
              <a:t> </a:t>
            </a:r>
            <a:r>
              <a:rPr sz="2400" spc="290" dirty="0">
                <a:solidFill>
                  <a:schemeClr val="bg1"/>
                </a:solidFill>
                <a:latin typeface="Gill Sans MT"/>
                <a:cs typeface="Gill Sans MT"/>
              </a:rPr>
              <a:t>17:</a:t>
            </a:r>
            <a:endParaRPr sz="2400" dirty="0">
              <a:solidFill>
                <a:schemeClr val="bg1"/>
              </a:solidFill>
              <a:latin typeface="Gill Sans MT"/>
              <a:cs typeface="Gill Sans MT"/>
            </a:endParaRPr>
          </a:p>
          <a:p>
            <a:pPr marL="12700" marR="2609215" indent="812800">
              <a:lnSpc>
                <a:spcPts val="2790"/>
              </a:lnSpc>
              <a:spcBef>
                <a:spcPts val="5"/>
              </a:spcBef>
            </a:pPr>
            <a:r>
              <a:rPr sz="2400" spc="245" dirty="0">
                <a:solidFill>
                  <a:schemeClr val="bg1"/>
                </a:solidFill>
                <a:latin typeface="Gill Sans MT"/>
                <a:cs typeface="Gill Sans MT"/>
              </a:rPr>
              <a:t>imprimir("Vaya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325" dirty="0">
                <a:solidFill>
                  <a:schemeClr val="bg1"/>
                </a:solidFill>
                <a:latin typeface="Gill Sans MT"/>
                <a:cs typeface="Gill Sans MT"/>
              </a:rPr>
              <a:t>casa") </a:t>
            </a:r>
            <a:r>
              <a:rPr sz="2400" spc="330" dirty="0">
                <a:solidFill>
                  <a:schemeClr val="bg1"/>
                </a:solidFill>
                <a:latin typeface="Gill Sans MT"/>
                <a:cs typeface="Gill Sans MT"/>
              </a:rPr>
              <a:t> </a:t>
            </a:r>
            <a:r>
              <a:rPr sz="2400" spc="245" dirty="0">
                <a:solidFill>
                  <a:schemeClr val="bg1"/>
                </a:solidFill>
                <a:latin typeface="Gill Sans MT"/>
                <a:cs typeface="Gill Sans MT"/>
              </a:rPr>
              <a:t>sino</a:t>
            </a:r>
            <a:r>
              <a:rPr sz="2400" spc="140" dirty="0">
                <a:solidFill>
                  <a:schemeClr val="bg1"/>
                </a:solidFill>
                <a:latin typeface="Gill Sans MT"/>
                <a:cs typeface="Gill Sans MT"/>
              </a:rPr>
              <a:t> </a:t>
            </a:r>
            <a:r>
              <a:rPr sz="2400" spc="254" dirty="0">
                <a:solidFill>
                  <a:schemeClr val="bg1"/>
                </a:solidFill>
                <a:latin typeface="Gill Sans MT"/>
                <a:cs typeface="Gill Sans MT"/>
              </a:rPr>
              <a:t>si</a:t>
            </a:r>
            <a:r>
              <a:rPr sz="2400" spc="150" dirty="0">
                <a:solidFill>
                  <a:schemeClr val="bg1"/>
                </a:solidFill>
                <a:latin typeface="Gill Sans MT"/>
                <a:cs typeface="Gill Sans MT"/>
              </a:rPr>
              <a:t> </a:t>
            </a:r>
            <a:r>
              <a:rPr sz="2400" spc="395" dirty="0">
                <a:solidFill>
                  <a:schemeClr val="bg1"/>
                </a:solidFill>
                <a:latin typeface="Gill Sans MT"/>
                <a:cs typeface="Gill Sans MT"/>
              </a:rPr>
              <a:t>edad&gt;=18</a:t>
            </a:r>
            <a:r>
              <a:rPr sz="2400" spc="95" dirty="0">
                <a:solidFill>
                  <a:schemeClr val="bg1"/>
                </a:solidFill>
                <a:latin typeface="Gill Sans MT"/>
                <a:cs typeface="Gill Sans MT"/>
              </a:rPr>
              <a:t> </a:t>
            </a:r>
            <a:r>
              <a:rPr sz="2400" spc="355" dirty="0">
                <a:solidFill>
                  <a:schemeClr val="bg1"/>
                </a:solidFill>
                <a:latin typeface="Gill Sans MT"/>
                <a:cs typeface="Gill Sans MT"/>
              </a:rPr>
              <a:t>and</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5" dirty="0">
                <a:solidFill>
                  <a:schemeClr val="bg1"/>
                </a:solidFill>
                <a:latin typeface="Gill Sans MT"/>
                <a:cs typeface="Gill Sans MT"/>
              </a:rPr>
              <a:t>&lt;</a:t>
            </a:r>
            <a:r>
              <a:rPr sz="2400" spc="105" dirty="0">
                <a:solidFill>
                  <a:schemeClr val="bg1"/>
                </a:solidFill>
                <a:latin typeface="Gill Sans MT"/>
                <a:cs typeface="Gill Sans MT"/>
              </a:rPr>
              <a:t> </a:t>
            </a:r>
            <a:r>
              <a:rPr sz="2400" spc="290" dirty="0">
                <a:solidFill>
                  <a:schemeClr val="bg1"/>
                </a:solidFill>
                <a:latin typeface="Gill Sans MT"/>
                <a:cs typeface="Gill Sans MT"/>
              </a:rPr>
              <a:t>25:</a:t>
            </a:r>
            <a:endParaRPr sz="2400" dirty="0">
              <a:solidFill>
                <a:schemeClr val="bg1"/>
              </a:solidFill>
              <a:latin typeface="Gill Sans MT"/>
              <a:cs typeface="Gill Sans MT"/>
            </a:endParaRPr>
          </a:p>
          <a:p>
            <a:pPr marL="12700" marR="753110" indent="812800">
              <a:lnSpc>
                <a:spcPts val="2790"/>
              </a:lnSpc>
              <a:spcBef>
                <a:spcPts val="10"/>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70" dirty="0">
                <a:solidFill>
                  <a:schemeClr val="bg1"/>
                </a:solidFill>
                <a:latin typeface="Gill Sans MT"/>
                <a:cs typeface="Gill Sans MT"/>
              </a:rPr>
              <a:t>jovenes") </a:t>
            </a:r>
            <a:r>
              <a:rPr sz="2400" spc="-655"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60" dirty="0">
                <a:solidFill>
                  <a:schemeClr val="bg1"/>
                </a:solidFill>
                <a:latin typeface="Gill Sans MT"/>
                <a:cs typeface="Gill Sans MT"/>
              </a:rPr>
              <a:t> </a:t>
            </a:r>
            <a:r>
              <a:rPr sz="2400" spc="345" dirty="0">
                <a:solidFill>
                  <a:schemeClr val="bg1"/>
                </a:solidFill>
                <a:latin typeface="Gill Sans MT"/>
                <a:cs typeface="Gill Sans MT"/>
              </a:rPr>
              <a:t>edad</a:t>
            </a:r>
            <a:r>
              <a:rPr sz="2400" spc="95" dirty="0">
                <a:solidFill>
                  <a:schemeClr val="bg1"/>
                </a:solidFill>
                <a:latin typeface="Gill Sans MT"/>
                <a:cs typeface="Gill Sans MT"/>
              </a:rPr>
              <a:t> </a:t>
            </a:r>
            <a:r>
              <a:rPr sz="2400" spc="600" dirty="0">
                <a:solidFill>
                  <a:schemeClr val="bg1"/>
                </a:solidFill>
                <a:latin typeface="Gill Sans MT"/>
                <a:cs typeface="Gill Sans MT"/>
              </a:rPr>
              <a:t>&gt;=</a:t>
            </a:r>
            <a:r>
              <a:rPr sz="2400" spc="114" dirty="0">
                <a:solidFill>
                  <a:schemeClr val="bg1"/>
                </a:solidFill>
                <a:latin typeface="Gill Sans MT"/>
                <a:cs typeface="Gill Sans MT"/>
              </a:rPr>
              <a:t> </a:t>
            </a:r>
            <a:r>
              <a:rPr sz="2400" spc="310" dirty="0">
                <a:solidFill>
                  <a:schemeClr val="bg1"/>
                </a:solidFill>
                <a:latin typeface="Gill Sans MT"/>
                <a:cs typeface="Gill Sans MT"/>
              </a:rPr>
              <a:t>25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10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&lt;=</a:t>
            </a:r>
            <a:r>
              <a:rPr sz="2400" spc="114" dirty="0">
                <a:solidFill>
                  <a:schemeClr val="bg1"/>
                </a:solidFill>
                <a:latin typeface="Gill Sans MT"/>
                <a:cs typeface="Gill Sans MT"/>
              </a:rPr>
              <a:t> </a:t>
            </a:r>
            <a:r>
              <a:rPr sz="2400" spc="290" dirty="0">
                <a:solidFill>
                  <a:schemeClr val="bg1"/>
                </a:solidFill>
                <a:latin typeface="Gill Sans MT"/>
                <a:cs typeface="Gill Sans MT"/>
              </a:rPr>
              <a:t>35:</a:t>
            </a:r>
            <a:endParaRPr sz="2400" dirty="0">
              <a:solidFill>
                <a:schemeClr val="bg1"/>
              </a:solidFill>
              <a:latin typeface="Gill Sans MT"/>
              <a:cs typeface="Gill Sans MT"/>
            </a:endParaRPr>
          </a:p>
          <a:p>
            <a:pPr marL="12700" marR="5080" indent="812800">
              <a:lnSpc>
                <a:spcPts val="2790"/>
              </a:lnSpc>
              <a:spcBef>
                <a:spcPts val="5"/>
              </a:spcBef>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54" dirty="0">
                <a:solidFill>
                  <a:schemeClr val="bg1"/>
                </a:solidFill>
                <a:latin typeface="Gill Sans MT"/>
                <a:cs typeface="Gill Sans MT"/>
              </a:rPr>
              <a:t>adultos</a:t>
            </a:r>
            <a:r>
              <a:rPr sz="2400" spc="175" dirty="0">
                <a:solidFill>
                  <a:schemeClr val="bg1"/>
                </a:solidFill>
                <a:latin typeface="Gill Sans MT"/>
                <a:cs typeface="Gill Sans MT"/>
              </a:rPr>
              <a:t> </a:t>
            </a:r>
            <a:r>
              <a:rPr sz="2400" spc="270" dirty="0">
                <a:solidFill>
                  <a:schemeClr val="bg1"/>
                </a:solidFill>
                <a:latin typeface="Gill Sans MT"/>
                <a:cs typeface="Gill Sans MT"/>
              </a:rPr>
              <a:t>jovenes")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60" dirty="0">
                <a:solidFill>
                  <a:schemeClr val="bg1"/>
                </a:solidFill>
                <a:latin typeface="Gill Sans MT"/>
                <a:cs typeface="Gill Sans MT"/>
              </a:rPr>
              <a:t> </a:t>
            </a:r>
            <a:r>
              <a:rPr sz="2400" spc="365" dirty="0">
                <a:solidFill>
                  <a:schemeClr val="bg1"/>
                </a:solidFill>
                <a:latin typeface="Gill Sans MT"/>
                <a:cs typeface="Gill Sans MT"/>
              </a:rPr>
              <a:t>edad&gt;35</a:t>
            </a:r>
            <a:r>
              <a:rPr sz="2400" spc="100" dirty="0">
                <a:solidFill>
                  <a:schemeClr val="bg1"/>
                </a:solidFill>
                <a:latin typeface="Gill Sans MT"/>
                <a:cs typeface="Gill Sans MT"/>
              </a:rPr>
              <a:t> </a:t>
            </a:r>
            <a:r>
              <a:rPr sz="2400" spc="355" dirty="0">
                <a:solidFill>
                  <a:schemeClr val="bg1"/>
                </a:solidFill>
                <a:latin typeface="Gill Sans MT"/>
                <a:cs typeface="Gill Sans MT"/>
              </a:rPr>
              <a:t>and</a:t>
            </a:r>
            <a:r>
              <a:rPr sz="2400" spc="9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5" dirty="0">
                <a:solidFill>
                  <a:schemeClr val="bg1"/>
                </a:solidFill>
                <a:latin typeface="Gill Sans MT"/>
                <a:cs typeface="Gill Sans MT"/>
              </a:rPr>
              <a:t>&lt;</a:t>
            </a:r>
            <a:r>
              <a:rPr sz="2400" spc="114" dirty="0">
                <a:solidFill>
                  <a:schemeClr val="bg1"/>
                </a:solidFill>
                <a:latin typeface="Gill Sans MT"/>
                <a:cs typeface="Gill Sans MT"/>
              </a:rPr>
              <a:t> </a:t>
            </a:r>
            <a:r>
              <a:rPr sz="2400" spc="290" dirty="0">
                <a:solidFill>
                  <a:schemeClr val="bg1"/>
                </a:solidFill>
                <a:latin typeface="Gill Sans MT"/>
                <a:cs typeface="Gill Sans MT"/>
              </a:rPr>
              <a:t>65:</a:t>
            </a:r>
            <a:endParaRPr sz="2400" dirty="0">
              <a:solidFill>
                <a:schemeClr val="bg1"/>
              </a:solidFill>
              <a:latin typeface="Gill Sans MT"/>
              <a:cs typeface="Gill Sans MT"/>
            </a:endParaRPr>
          </a:p>
          <a:p>
            <a:pPr marL="12700" marR="904875" indent="812800">
              <a:lnSpc>
                <a:spcPts val="2790"/>
              </a:lnSpc>
              <a:spcBef>
                <a:spcPts val="10"/>
              </a:spcBef>
            </a:pPr>
            <a:r>
              <a:rPr sz="2400" spc="245" dirty="0">
                <a:solidFill>
                  <a:schemeClr val="bg1"/>
                </a:solidFill>
                <a:latin typeface="Gill Sans MT"/>
                <a:cs typeface="Gill Sans MT"/>
              </a:rPr>
              <a:t>imprimir("Vaya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295" dirty="0">
                <a:solidFill>
                  <a:schemeClr val="bg1"/>
                </a:solidFill>
                <a:latin typeface="Gill Sans MT"/>
                <a:cs typeface="Gill Sans MT"/>
              </a:rPr>
              <a:t>de</a:t>
            </a:r>
            <a:r>
              <a:rPr sz="2400" spc="155" dirty="0">
                <a:solidFill>
                  <a:schemeClr val="bg1"/>
                </a:solidFill>
                <a:latin typeface="Gill Sans MT"/>
                <a:cs typeface="Gill Sans MT"/>
              </a:rPr>
              <a:t> </a:t>
            </a:r>
            <a:r>
              <a:rPr sz="2400" spc="260" dirty="0">
                <a:solidFill>
                  <a:schemeClr val="bg1"/>
                </a:solidFill>
                <a:latin typeface="Gill Sans MT"/>
                <a:cs typeface="Gill Sans MT"/>
              </a:rPr>
              <a:t>maduros")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95" dirty="0">
                <a:solidFill>
                  <a:schemeClr val="bg1"/>
                </a:solidFill>
                <a:latin typeface="Gill Sans MT"/>
                <a:cs typeface="Gill Sans MT"/>
              </a:rPr>
              <a:t>edad&gt;=65</a:t>
            </a:r>
            <a:r>
              <a:rPr sz="2400" spc="105" dirty="0">
                <a:solidFill>
                  <a:schemeClr val="bg1"/>
                </a:solidFill>
                <a:latin typeface="Gill Sans MT"/>
                <a:cs typeface="Gill Sans MT"/>
              </a:rPr>
              <a:t> </a:t>
            </a:r>
            <a:r>
              <a:rPr sz="2400" spc="355" dirty="0">
                <a:solidFill>
                  <a:schemeClr val="bg1"/>
                </a:solidFill>
                <a:latin typeface="Gill Sans MT"/>
                <a:cs typeface="Gill Sans MT"/>
              </a:rPr>
              <a:t>and</a:t>
            </a:r>
            <a:r>
              <a:rPr sz="2400" spc="100" dirty="0">
                <a:solidFill>
                  <a:schemeClr val="bg1"/>
                </a:solidFill>
                <a:latin typeface="Gill Sans MT"/>
                <a:cs typeface="Gill Sans MT"/>
              </a:rPr>
              <a:t> </a:t>
            </a:r>
            <a:r>
              <a:rPr sz="2400" spc="345" dirty="0">
                <a:solidFill>
                  <a:schemeClr val="bg1"/>
                </a:solidFill>
                <a:latin typeface="Gill Sans MT"/>
                <a:cs typeface="Gill Sans MT"/>
              </a:rPr>
              <a:t>edad</a:t>
            </a:r>
            <a:r>
              <a:rPr sz="2400" spc="105" dirty="0">
                <a:solidFill>
                  <a:schemeClr val="bg1"/>
                </a:solidFill>
                <a:latin typeface="Gill Sans MT"/>
                <a:cs typeface="Gill Sans MT"/>
              </a:rPr>
              <a:t> </a:t>
            </a:r>
            <a:r>
              <a:rPr sz="2400" spc="365" dirty="0">
                <a:solidFill>
                  <a:schemeClr val="bg1"/>
                </a:solidFill>
                <a:latin typeface="Gill Sans MT"/>
                <a:cs typeface="Gill Sans MT"/>
              </a:rPr>
              <a:t>&lt;80:</a:t>
            </a:r>
            <a:endParaRPr sz="2400" dirty="0">
              <a:solidFill>
                <a:schemeClr val="bg1"/>
              </a:solidFill>
              <a:latin typeface="Gill Sans MT"/>
              <a:cs typeface="Gill Sans MT"/>
            </a:endParaRPr>
          </a:p>
          <a:p>
            <a:pPr marL="12700" marR="2287270" indent="812800">
              <a:lnSpc>
                <a:spcPts val="2790"/>
              </a:lnSpc>
              <a:spcBef>
                <a:spcPts val="5"/>
              </a:spcBef>
            </a:pPr>
            <a:r>
              <a:rPr sz="2400" spc="245" dirty="0">
                <a:solidFill>
                  <a:schemeClr val="bg1"/>
                </a:solidFill>
                <a:latin typeface="Gill Sans MT"/>
                <a:cs typeface="Gill Sans MT"/>
              </a:rPr>
              <a:t>imprimir("Vaya</a:t>
            </a:r>
            <a:r>
              <a:rPr sz="2400" spc="140"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50" dirty="0">
                <a:solidFill>
                  <a:schemeClr val="bg1"/>
                </a:solidFill>
                <a:latin typeface="Gill Sans MT"/>
                <a:cs typeface="Gill Sans MT"/>
              </a:rPr>
              <a:t>viejoteca") </a:t>
            </a:r>
            <a:r>
              <a:rPr sz="2400" spc="-650" dirty="0">
                <a:solidFill>
                  <a:schemeClr val="bg1"/>
                </a:solidFill>
                <a:latin typeface="Gill Sans MT"/>
                <a:cs typeface="Gill Sans MT"/>
              </a:rPr>
              <a:t> </a:t>
            </a:r>
            <a:r>
              <a:rPr sz="2400" spc="245" dirty="0">
                <a:solidFill>
                  <a:schemeClr val="bg1"/>
                </a:solidFill>
                <a:latin typeface="Gill Sans MT"/>
                <a:cs typeface="Gill Sans MT"/>
              </a:rPr>
              <a:t>sino</a:t>
            </a:r>
            <a:r>
              <a:rPr sz="2400" spc="150" dirty="0">
                <a:solidFill>
                  <a:schemeClr val="bg1"/>
                </a:solidFill>
                <a:latin typeface="Gill Sans MT"/>
                <a:cs typeface="Gill Sans MT"/>
              </a:rPr>
              <a:t> </a:t>
            </a:r>
            <a:r>
              <a:rPr sz="2400" spc="254" dirty="0">
                <a:solidFill>
                  <a:schemeClr val="bg1"/>
                </a:solidFill>
                <a:latin typeface="Gill Sans MT"/>
                <a:cs typeface="Gill Sans MT"/>
              </a:rPr>
              <a:t>si</a:t>
            </a:r>
            <a:r>
              <a:rPr sz="2400" spc="155" dirty="0">
                <a:solidFill>
                  <a:schemeClr val="bg1"/>
                </a:solidFill>
                <a:latin typeface="Gill Sans MT"/>
                <a:cs typeface="Gill Sans MT"/>
              </a:rPr>
              <a:t> </a:t>
            </a:r>
            <a:r>
              <a:rPr sz="2400" spc="345" dirty="0">
                <a:solidFill>
                  <a:schemeClr val="bg1"/>
                </a:solidFill>
                <a:latin typeface="Gill Sans MT"/>
                <a:cs typeface="Gill Sans MT"/>
              </a:rPr>
              <a:t>edad</a:t>
            </a:r>
            <a:r>
              <a:rPr sz="2400" spc="100" dirty="0">
                <a:solidFill>
                  <a:schemeClr val="bg1"/>
                </a:solidFill>
                <a:latin typeface="Gill Sans MT"/>
                <a:cs typeface="Gill Sans MT"/>
              </a:rPr>
              <a:t> </a:t>
            </a:r>
            <a:r>
              <a:rPr sz="2400" spc="600" dirty="0">
                <a:solidFill>
                  <a:schemeClr val="bg1"/>
                </a:solidFill>
                <a:latin typeface="Gill Sans MT"/>
                <a:cs typeface="Gill Sans MT"/>
              </a:rPr>
              <a:t>&gt;=</a:t>
            </a:r>
            <a:r>
              <a:rPr sz="2400" spc="110" dirty="0">
                <a:solidFill>
                  <a:schemeClr val="bg1"/>
                </a:solidFill>
                <a:latin typeface="Gill Sans MT"/>
                <a:cs typeface="Gill Sans MT"/>
              </a:rPr>
              <a:t> </a:t>
            </a:r>
            <a:r>
              <a:rPr sz="2400" spc="290" dirty="0">
                <a:solidFill>
                  <a:schemeClr val="bg1"/>
                </a:solidFill>
                <a:latin typeface="Gill Sans MT"/>
                <a:cs typeface="Gill Sans MT"/>
              </a:rPr>
              <a:t>80:</a:t>
            </a:r>
            <a:endParaRPr sz="2400" dirty="0">
              <a:solidFill>
                <a:schemeClr val="bg1"/>
              </a:solidFill>
              <a:latin typeface="Gill Sans MT"/>
              <a:cs typeface="Gill Sans MT"/>
            </a:endParaRPr>
          </a:p>
          <a:p>
            <a:pPr marL="825500">
              <a:lnSpc>
                <a:spcPts val="2675"/>
              </a:lnSpc>
            </a:pPr>
            <a:r>
              <a:rPr sz="2400" spc="245" dirty="0">
                <a:solidFill>
                  <a:schemeClr val="bg1"/>
                </a:solidFill>
                <a:latin typeface="Gill Sans MT"/>
                <a:cs typeface="Gill Sans MT"/>
              </a:rPr>
              <a:t>imprimir("Vaya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60" dirty="0">
                <a:solidFill>
                  <a:schemeClr val="bg1"/>
                </a:solidFill>
                <a:latin typeface="Gill Sans MT"/>
                <a:cs typeface="Gill Sans MT"/>
              </a:rPr>
              <a:t>VIP")</a:t>
            </a:r>
            <a:endParaRPr sz="2400" dirty="0">
              <a:solidFill>
                <a:schemeClr val="bg1"/>
              </a:solidFill>
              <a:latin typeface="Gill Sans MT"/>
              <a:cs typeface="Gill Sans MT"/>
            </a:endParaRPr>
          </a:p>
          <a:p>
            <a:pPr marL="12700">
              <a:lnSpc>
                <a:spcPts val="2795"/>
              </a:lnSpc>
            </a:pPr>
            <a:r>
              <a:rPr sz="2400" spc="254" dirty="0">
                <a:solidFill>
                  <a:schemeClr val="bg1"/>
                </a:solidFill>
                <a:latin typeface="Gill Sans MT"/>
                <a:cs typeface="Gill Sans MT"/>
              </a:rPr>
              <a:t>sino:</a:t>
            </a:r>
            <a:endParaRPr sz="2400" dirty="0">
              <a:solidFill>
                <a:schemeClr val="bg1"/>
              </a:solidFill>
              <a:latin typeface="Gill Sans MT"/>
              <a:cs typeface="Gill Sans MT"/>
            </a:endParaRPr>
          </a:p>
          <a:p>
            <a:pPr marL="825500">
              <a:lnSpc>
                <a:spcPts val="2795"/>
              </a:lnSpc>
            </a:pPr>
            <a:r>
              <a:rPr sz="2400" spc="245" dirty="0">
                <a:solidFill>
                  <a:schemeClr val="bg1"/>
                </a:solidFill>
                <a:latin typeface="Gill Sans MT"/>
                <a:cs typeface="Gill Sans MT"/>
              </a:rPr>
              <a:t>imprimir("Edad</a:t>
            </a:r>
            <a:r>
              <a:rPr sz="2400" spc="100" dirty="0">
                <a:solidFill>
                  <a:schemeClr val="bg1"/>
                </a:solidFill>
                <a:latin typeface="Gill Sans MT"/>
                <a:cs typeface="Gill Sans MT"/>
              </a:rPr>
              <a:t> </a:t>
            </a:r>
            <a:r>
              <a:rPr sz="2400" spc="220" dirty="0">
                <a:solidFill>
                  <a:schemeClr val="bg1"/>
                </a:solidFill>
                <a:latin typeface="Gill Sans MT"/>
                <a:cs typeface="Gill Sans MT"/>
              </a:rPr>
              <a:t>no</a:t>
            </a:r>
            <a:r>
              <a:rPr sz="2400" spc="155" dirty="0">
                <a:solidFill>
                  <a:schemeClr val="bg1"/>
                </a:solidFill>
                <a:latin typeface="Gill Sans MT"/>
                <a:cs typeface="Gill Sans MT"/>
              </a:rPr>
              <a:t> </a:t>
            </a:r>
            <a:r>
              <a:rPr sz="2400" spc="285" dirty="0">
                <a:solidFill>
                  <a:schemeClr val="bg1"/>
                </a:solidFill>
                <a:latin typeface="Gill Sans MT"/>
                <a:cs typeface="Gill Sans MT"/>
              </a:rPr>
              <a:t>válida")</a:t>
            </a:r>
            <a:endParaRPr sz="2400" dirty="0">
              <a:solidFill>
                <a:schemeClr val="bg1"/>
              </a:solidFill>
              <a:latin typeface="Gill Sans MT"/>
              <a:cs typeface="Gill Sans MT"/>
            </a:endParaRPr>
          </a:p>
          <a:p>
            <a:pPr marL="12700">
              <a:lnSpc>
                <a:spcPts val="2835"/>
              </a:lnSpc>
            </a:pPr>
            <a:r>
              <a:rPr sz="2400" spc="225" dirty="0">
                <a:solidFill>
                  <a:schemeClr val="bg1"/>
                </a:solidFill>
                <a:latin typeface="Gill Sans MT"/>
                <a:cs typeface="Gill Sans MT"/>
              </a:rPr>
              <a:t>fin</a:t>
            </a:r>
            <a:endParaRPr sz="2400" dirty="0">
              <a:solidFill>
                <a:schemeClr val="bg1"/>
              </a:solidFill>
              <a:latin typeface="Gill Sans MT"/>
              <a:cs typeface="Gill Sans M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AAD3B7-A207-4D5B-B1E1-BC5B74D195A7}"/>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object 2"/>
          <p:cNvSpPr txBox="1"/>
          <p:nvPr/>
        </p:nvSpPr>
        <p:spPr>
          <a:xfrm>
            <a:off x="384969" y="318315"/>
            <a:ext cx="10667999" cy="7968848"/>
          </a:xfrm>
          <a:prstGeom prst="rect">
            <a:avLst/>
          </a:prstGeom>
        </p:spPr>
        <p:txBody>
          <a:bodyPr vert="horz" wrap="square" lIns="0" tIns="12700" rIns="0" bIns="0" rtlCol="0">
            <a:spAutoFit/>
          </a:bodyPr>
          <a:lstStyle/>
          <a:p>
            <a:pPr marL="12700">
              <a:spcBef>
                <a:spcPts val="100"/>
              </a:spcBef>
            </a:pPr>
            <a:r>
              <a:rPr sz="2400" b="1" i="1" spc="225" dirty="0">
                <a:solidFill>
                  <a:schemeClr val="bg1"/>
                </a:solidFill>
                <a:latin typeface="Gill Sans MT"/>
                <a:cs typeface="Gill Sans MT"/>
              </a:rPr>
              <a:t>3)</a:t>
            </a:r>
            <a:r>
              <a:rPr sz="2400" b="1" i="1" spc="70" dirty="0">
                <a:solidFill>
                  <a:schemeClr val="bg1"/>
                </a:solidFill>
                <a:latin typeface="Gill Sans MT"/>
                <a:cs typeface="Gill Sans MT"/>
              </a:rPr>
              <a:t> </a:t>
            </a:r>
            <a:r>
              <a:rPr sz="2400" b="1" i="1" spc="265" dirty="0">
                <a:solidFill>
                  <a:schemeClr val="bg1"/>
                </a:solidFill>
                <a:latin typeface="Gill Sans MT"/>
                <a:cs typeface="Gill Sans MT"/>
              </a:rPr>
              <a:t>Prueba</a:t>
            </a:r>
            <a:r>
              <a:rPr sz="2400" b="1" i="1" spc="135" dirty="0">
                <a:solidFill>
                  <a:schemeClr val="bg1"/>
                </a:solidFill>
                <a:latin typeface="Gill Sans MT"/>
                <a:cs typeface="Gill Sans MT"/>
              </a:rPr>
              <a:t> </a:t>
            </a:r>
            <a:r>
              <a:rPr sz="2400" b="1" i="1" spc="295" dirty="0">
                <a:solidFill>
                  <a:schemeClr val="bg1"/>
                </a:solidFill>
                <a:latin typeface="Gill Sans MT"/>
                <a:cs typeface="Gill Sans MT"/>
              </a:rPr>
              <a:t>de</a:t>
            </a:r>
            <a:r>
              <a:rPr sz="2400" b="1" i="1" spc="135" dirty="0">
                <a:solidFill>
                  <a:schemeClr val="bg1"/>
                </a:solidFill>
                <a:latin typeface="Gill Sans MT"/>
                <a:cs typeface="Gill Sans MT"/>
              </a:rPr>
              <a:t> </a:t>
            </a:r>
            <a:r>
              <a:rPr sz="2400" b="1" i="1" spc="180" dirty="0">
                <a:solidFill>
                  <a:schemeClr val="bg1"/>
                </a:solidFill>
                <a:latin typeface="Gill Sans MT"/>
                <a:cs typeface="Gill Sans MT"/>
              </a:rPr>
              <a:t>escritorio</a:t>
            </a:r>
            <a:endParaRPr sz="2400" b="1" i="1" dirty="0">
              <a:solidFill>
                <a:schemeClr val="bg1"/>
              </a:solidFill>
              <a:latin typeface="Gill Sans MT"/>
              <a:cs typeface="Gill Sans MT"/>
            </a:endParaRPr>
          </a:p>
          <a:p>
            <a:pPr>
              <a:spcBef>
                <a:spcPts val="40"/>
              </a:spcBef>
            </a:pPr>
            <a:endParaRPr sz="2300" dirty="0">
              <a:solidFill>
                <a:schemeClr val="bg1"/>
              </a:solidFill>
              <a:latin typeface="Gill Sans MT"/>
              <a:cs typeface="Gill Sans MT"/>
            </a:endParaRPr>
          </a:p>
          <a:p>
            <a:pPr marL="12700">
              <a:lnSpc>
                <a:spcPts val="2835"/>
              </a:lnSpc>
            </a:pPr>
            <a:r>
              <a:rPr lang="es-CO" sz="2400" b="1" spc="345" dirty="0">
                <a:solidFill>
                  <a:schemeClr val="bg1"/>
                </a:solidFill>
                <a:latin typeface="Gill Sans MT"/>
                <a:cs typeface="Gill Sans MT"/>
              </a:rPr>
              <a:t>E</a:t>
            </a:r>
            <a:r>
              <a:rPr sz="2400" b="1" spc="345" dirty="0">
                <a:solidFill>
                  <a:schemeClr val="bg1"/>
                </a:solidFill>
                <a:latin typeface="Gill Sans MT"/>
                <a:cs typeface="Gill Sans MT"/>
              </a:rPr>
              <a:t>dad</a:t>
            </a:r>
            <a:endParaRPr sz="2400" b="1" dirty="0">
              <a:solidFill>
                <a:schemeClr val="bg1"/>
              </a:solidFill>
              <a:latin typeface="Gill Sans MT"/>
              <a:cs typeface="Gill Sans MT"/>
            </a:endParaRPr>
          </a:p>
          <a:p>
            <a:pPr marL="12700" marR="2589530">
              <a:lnSpc>
                <a:spcPts val="2790"/>
              </a:lnSpc>
              <a:spcBef>
                <a:spcPts val="125"/>
              </a:spcBef>
              <a:tabLst>
                <a:tab pos="405765" algn="l"/>
              </a:tabLst>
            </a:pPr>
            <a:r>
              <a:rPr sz="2400" spc="325" dirty="0">
                <a:solidFill>
                  <a:schemeClr val="bg1"/>
                </a:solidFill>
                <a:latin typeface="Gill Sans MT"/>
                <a:cs typeface="Gill Sans MT"/>
              </a:rPr>
              <a:t>4	</a:t>
            </a:r>
            <a:r>
              <a:rPr sz="2400" spc="280" dirty="0">
                <a:solidFill>
                  <a:schemeClr val="bg1"/>
                </a:solidFill>
                <a:latin typeface="Gill Sans MT"/>
                <a:cs typeface="Gill Sans MT"/>
              </a:rPr>
              <a:t>--&gt; </a:t>
            </a:r>
            <a:r>
              <a:rPr sz="2400" spc="400" dirty="0">
                <a:solidFill>
                  <a:schemeClr val="bg1"/>
                </a:solidFill>
                <a:latin typeface="Gill Sans MT"/>
                <a:cs typeface="Gill Sans MT"/>
              </a:rPr>
              <a:t>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254" dirty="0" err="1">
                <a:solidFill>
                  <a:schemeClr val="bg1"/>
                </a:solidFill>
                <a:latin typeface="Gill Sans MT"/>
                <a:cs typeface="Gill Sans MT"/>
              </a:rPr>
              <a:t>niñiteca</a:t>
            </a:r>
            <a:r>
              <a:rPr sz="2400" spc="254" dirty="0">
                <a:solidFill>
                  <a:schemeClr val="bg1"/>
                </a:solidFill>
                <a:latin typeface="Gill Sans MT"/>
                <a:cs typeface="Gill Sans MT"/>
              </a:rPr>
              <a:t> </a:t>
            </a:r>
            <a:r>
              <a:rPr sz="2400" spc="260" dirty="0">
                <a:solidFill>
                  <a:schemeClr val="bg1"/>
                </a:solidFill>
                <a:latin typeface="Gill Sans MT"/>
                <a:cs typeface="Gill Sans MT"/>
              </a:rPr>
              <a:t> </a:t>
            </a:r>
            <a:endParaRPr lang="es-CO" sz="2400" spc="26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10</a:t>
            </a:r>
            <a:r>
              <a:rPr sz="2400" spc="85" dirty="0">
                <a:solidFill>
                  <a:schemeClr val="bg1"/>
                </a:solidFill>
                <a:latin typeface="Gill Sans MT"/>
                <a:cs typeface="Gill Sans MT"/>
              </a:rPr>
              <a:t> </a:t>
            </a:r>
            <a:r>
              <a:rPr sz="2400" spc="280" dirty="0">
                <a:solidFill>
                  <a:schemeClr val="bg1"/>
                </a:solidFill>
                <a:latin typeface="Gill Sans MT"/>
                <a:cs typeface="Gill Sans MT"/>
              </a:rPr>
              <a:t>--&gt;</a:t>
            </a:r>
            <a:r>
              <a:rPr sz="2400" spc="10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60" dirty="0" err="1">
                <a:solidFill>
                  <a:schemeClr val="bg1"/>
                </a:solidFill>
                <a:latin typeface="Gill Sans MT"/>
                <a:cs typeface="Gill Sans MT"/>
              </a:rPr>
              <a:t>chiquiteca</a:t>
            </a:r>
            <a:r>
              <a:rPr sz="2400" spc="260"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12</a:t>
            </a:r>
            <a:r>
              <a:rPr sz="2400" spc="85" dirty="0">
                <a:solidFill>
                  <a:schemeClr val="bg1"/>
                </a:solidFill>
                <a:latin typeface="Gill Sans MT"/>
                <a:cs typeface="Gill Sans MT"/>
              </a:rPr>
              <a:t> </a:t>
            </a:r>
            <a:r>
              <a:rPr sz="2400" spc="280" dirty="0">
                <a:solidFill>
                  <a:schemeClr val="bg1"/>
                </a:solidFill>
                <a:latin typeface="Gill Sans MT"/>
                <a:cs typeface="Gill Sans MT"/>
              </a:rPr>
              <a:t>--&gt;</a:t>
            </a:r>
            <a:r>
              <a:rPr sz="2400" spc="10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0" dirty="0">
                <a:solidFill>
                  <a:schemeClr val="bg1"/>
                </a:solidFill>
                <a:latin typeface="Gill Sans MT"/>
                <a:cs typeface="Gill Sans MT"/>
              </a:rPr>
              <a:t> </a:t>
            </a:r>
            <a:r>
              <a:rPr sz="2400" spc="305" dirty="0">
                <a:solidFill>
                  <a:schemeClr val="bg1"/>
                </a:solidFill>
                <a:latin typeface="Gill Sans MT"/>
                <a:cs typeface="Gill Sans MT"/>
              </a:rPr>
              <a:t>la</a:t>
            </a:r>
            <a:r>
              <a:rPr sz="2400" spc="140" dirty="0">
                <a:solidFill>
                  <a:schemeClr val="bg1"/>
                </a:solidFill>
                <a:latin typeface="Gill Sans MT"/>
                <a:cs typeface="Gill Sans MT"/>
              </a:rPr>
              <a:t> </a:t>
            </a:r>
            <a:r>
              <a:rPr sz="2400" spc="260" dirty="0" err="1">
                <a:solidFill>
                  <a:schemeClr val="bg1"/>
                </a:solidFill>
                <a:latin typeface="Gill Sans MT"/>
                <a:cs typeface="Gill Sans MT"/>
              </a:rPr>
              <a:t>chiquiteca</a:t>
            </a:r>
            <a:r>
              <a:rPr sz="2400" spc="260"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589530">
              <a:lnSpc>
                <a:spcPts val="2790"/>
              </a:lnSpc>
              <a:spcBef>
                <a:spcPts val="125"/>
              </a:spcBef>
              <a:tabLst>
                <a:tab pos="405765" algn="l"/>
              </a:tabLst>
            </a:pPr>
            <a:r>
              <a:rPr sz="2400" spc="310" dirty="0">
                <a:solidFill>
                  <a:schemeClr val="bg1"/>
                </a:solidFill>
                <a:latin typeface="Gill Sans MT"/>
                <a:cs typeface="Gill Sans MT"/>
              </a:rPr>
              <a:t>15</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380" dirty="0">
                <a:solidFill>
                  <a:schemeClr val="bg1"/>
                </a:solidFill>
                <a:latin typeface="Gill Sans MT"/>
                <a:cs typeface="Gill Sans MT"/>
              </a:rPr>
              <a:t>casa</a:t>
            </a:r>
            <a:endParaRPr sz="2400" dirty="0">
              <a:solidFill>
                <a:schemeClr val="bg1"/>
              </a:solidFill>
              <a:latin typeface="Gill Sans MT"/>
              <a:cs typeface="Gill Sans MT"/>
            </a:endParaRPr>
          </a:p>
          <a:p>
            <a:pPr marL="12700" marR="1235075">
              <a:lnSpc>
                <a:spcPts val="2790"/>
              </a:lnSpc>
              <a:spcBef>
                <a:spcPts val="15"/>
              </a:spcBef>
            </a:pPr>
            <a:r>
              <a:rPr sz="2400" spc="310" dirty="0">
                <a:solidFill>
                  <a:schemeClr val="bg1"/>
                </a:solidFill>
                <a:latin typeface="Gill Sans MT"/>
                <a:cs typeface="Gill Sans MT"/>
              </a:rPr>
              <a:t>19</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45"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1235075">
              <a:lnSpc>
                <a:spcPts val="2790"/>
              </a:lnSpc>
              <a:spcBef>
                <a:spcPts val="15"/>
              </a:spcBef>
            </a:pPr>
            <a:r>
              <a:rPr sz="2400" spc="310" dirty="0">
                <a:solidFill>
                  <a:schemeClr val="bg1"/>
                </a:solidFill>
                <a:latin typeface="Gill Sans MT"/>
                <a:cs typeface="Gill Sans MT"/>
              </a:rPr>
              <a:t>22</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45" dirty="0">
                <a:solidFill>
                  <a:schemeClr val="bg1"/>
                </a:solidFill>
                <a:latin typeface="Gill Sans MT"/>
                <a:cs typeface="Gill Sans MT"/>
              </a:rPr>
              <a:t> </a:t>
            </a:r>
            <a:r>
              <a:rPr sz="2400" spc="285" dirty="0">
                <a:solidFill>
                  <a:schemeClr val="bg1"/>
                </a:solidFill>
                <a:latin typeface="Gill Sans MT"/>
                <a:cs typeface="Gill Sans MT"/>
              </a:rPr>
              <a:t>jovenes</a:t>
            </a:r>
            <a:endParaRPr sz="2400"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25</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29</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30</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34</a:t>
            </a:r>
            <a:r>
              <a:rPr sz="2400" spc="95" dirty="0">
                <a:solidFill>
                  <a:schemeClr val="bg1"/>
                </a:solidFill>
                <a:latin typeface="Gill Sans MT"/>
                <a:cs typeface="Gill Sans MT"/>
              </a:rPr>
              <a:t> </a:t>
            </a:r>
            <a:r>
              <a:rPr sz="2400" spc="28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295" dirty="0">
                <a:solidFill>
                  <a:schemeClr val="bg1"/>
                </a:solidFill>
                <a:latin typeface="Gill Sans MT"/>
                <a:cs typeface="Gill Sans MT"/>
              </a:rPr>
              <a:t>de</a:t>
            </a:r>
            <a:r>
              <a:rPr sz="2400" spc="150" dirty="0">
                <a:solidFill>
                  <a:schemeClr val="bg1"/>
                </a:solidFill>
                <a:latin typeface="Gill Sans MT"/>
                <a:cs typeface="Gill Sans MT"/>
              </a:rPr>
              <a:t> </a:t>
            </a:r>
            <a:r>
              <a:rPr sz="2400" spc="254" dirty="0">
                <a:solidFill>
                  <a:schemeClr val="bg1"/>
                </a:solidFill>
                <a:latin typeface="Gill Sans MT"/>
                <a:cs typeface="Gill Sans MT"/>
              </a:rPr>
              <a:t>adultos</a:t>
            </a:r>
            <a:r>
              <a:rPr sz="2400" spc="170" dirty="0">
                <a:solidFill>
                  <a:schemeClr val="bg1"/>
                </a:solidFill>
                <a:latin typeface="Gill Sans MT"/>
                <a:cs typeface="Gill Sans MT"/>
              </a:rPr>
              <a:t> </a:t>
            </a:r>
            <a:r>
              <a:rPr sz="2400" spc="285" dirty="0" err="1">
                <a:solidFill>
                  <a:schemeClr val="bg1"/>
                </a:solidFill>
                <a:latin typeface="Gill Sans MT"/>
                <a:cs typeface="Gill Sans MT"/>
              </a:rPr>
              <a:t>jovenes</a:t>
            </a:r>
            <a:r>
              <a:rPr sz="2400" spc="285" dirty="0">
                <a:solidFill>
                  <a:schemeClr val="bg1"/>
                </a:solidFill>
                <a:latin typeface="Gill Sans MT"/>
                <a:cs typeface="Gill Sans MT"/>
              </a:rPr>
              <a:t>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5080" algn="just">
              <a:lnSpc>
                <a:spcPts val="2790"/>
              </a:lnSpc>
              <a:spcBef>
                <a:spcPts val="5"/>
              </a:spcBef>
            </a:pPr>
            <a:r>
              <a:rPr sz="2400" spc="310" dirty="0">
                <a:solidFill>
                  <a:schemeClr val="bg1"/>
                </a:solidFill>
                <a:latin typeface="Gill Sans MT"/>
                <a:cs typeface="Gill Sans MT"/>
              </a:rPr>
              <a:t>39</a:t>
            </a:r>
            <a:r>
              <a:rPr sz="2400" spc="95"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55" dirty="0">
                <a:solidFill>
                  <a:schemeClr val="bg1"/>
                </a:solidFill>
                <a:latin typeface="Gill Sans MT"/>
                <a:cs typeface="Gill Sans MT"/>
              </a:rPr>
              <a:t> </a:t>
            </a:r>
            <a:r>
              <a:rPr sz="2400" spc="445" dirty="0">
                <a:solidFill>
                  <a:schemeClr val="bg1"/>
                </a:solidFill>
                <a:latin typeface="Gill Sans MT"/>
                <a:cs typeface="Gill Sans MT"/>
              </a:rPr>
              <a:t>a</a:t>
            </a:r>
            <a:r>
              <a:rPr sz="2400" spc="150"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10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a:t>
            </a:r>
            <a:endParaRPr sz="2400"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45</a:t>
            </a:r>
            <a:r>
              <a:rPr sz="2400" spc="90"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56</a:t>
            </a:r>
            <a:r>
              <a:rPr sz="2400" spc="90" dirty="0">
                <a:solidFill>
                  <a:schemeClr val="bg1"/>
                </a:solidFill>
                <a:latin typeface="Gill Sans MT"/>
                <a:cs typeface="Gill Sans MT"/>
              </a:rPr>
              <a:t> </a:t>
            </a:r>
            <a:r>
              <a:rPr sz="2400" spc="240" dirty="0">
                <a:solidFill>
                  <a:schemeClr val="bg1"/>
                </a:solidFill>
                <a:latin typeface="Gill Sans MT"/>
                <a:cs typeface="Gill Sans MT"/>
              </a:rPr>
              <a:t>---&gt;</a:t>
            </a:r>
            <a:r>
              <a:rPr sz="2400" spc="110"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50"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300" dirty="0">
                <a:solidFill>
                  <a:schemeClr val="bg1"/>
                </a:solidFill>
                <a:latin typeface="Gill Sans MT"/>
                <a:cs typeface="Gill Sans MT"/>
              </a:rPr>
              <a:t>de</a:t>
            </a:r>
            <a:r>
              <a:rPr sz="2400" spc="145" dirty="0">
                <a:solidFill>
                  <a:schemeClr val="bg1"/>
                </a:solidFill>
                <a:latin typeface="Gill Sans MT"/>
                <a:cs typeface="Gill Sans MT"/>
              </a:rPr>
              <a:t> </a:t>
            </a:r>
            <a:r>
              <a:rPr sz="2400" spc="275" dirty="0">
                <a:solidFill>
                  <a:schemeClr val="bg1"/>
                </a:solidFill>
                <a:latin typeface="Gill Sans MT"/>
                <a:cs typeface="Gill Sans MT"/>
              </a:rPr>
              <a:t>maduros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981075" algn="just">
              <a:lnSpc>
                <a:spcPts val="2790"/>
              </a:lnSpc>
              <a:spcBef>
                <a:spcPts val="20"/>
              </a:spcBef>
            </a:pPr>
            <a:r>
              <a:rPr sz="2400" spc="310" dirty="0">
                <a:solidFill>
                  <a:schemeClr val="bg1"/>
                </a:solidFill>
                <a:latin typeface="Gill Sans MT"/>
                <a:cs typeface="Gill Sans MT"/>
              </a:rPr>
              <a:t>67</a:t>
            </a:r>
            <a:r>
              <a:rPr sz="2400" spc="95" dirty="0">
                <a:solidFill>
                  <a:schemeClr val="bg1"/>
                </a:solidFill>
                <a:latin typeface="Gill Sans MT"/>
                <a:cs typeface="Gill Sans MT"/>
              </a:rPr>
              <a:t> </a:t>
            </a:r>
            <a:r>
              <a:rPr sz="2400" spc="345" dirty="0">
                <a:solidFill>
                  <a:schemeClr val="bg1"/>
                </a:solidFill>
                <a:latin typeface="Gill Sans MT"/>
                <a:cs typeface="Gill Sans MT"/>
              </a:rPr>
              <a:t>--&gt;vaya</a:t>
            </a:r>
            <a:r>
              <a:rPr sz="2400" spc="155" dirty="0">
                <a:solidFill>
                  <a:schemeClr val="bg1"/>
                </a:solidFill>
                <a:latin typeface="Gill Sans MT"/>
                <a:cs typeface="Gill Sans MT"/>
              </a:rPr>
              <a:t> </a:t>
            </a:r>
            <a:r>
              <a:rPr sz="2400" spc="445" dirty="0">
                <a:solidFill>
                  <a:schemeClr val="bg1"/>
                </a:solidFill>
                <a:latin typeface="Gill Sans MT"/>
                <a:cs typeface="Gill Sans MT"/>
              </a:rPr>
              <a:t>a</a:t>
            </a:r>
            <a:r>
              <a:rPr sz="2400" spc="155" dirty="0">
                <a:solidFill>
                  <a:schemeClr val="bg1"/>
                </a:solidFill>
                <a:latin typeface="Gill Sans MT"/>
                <a:cs typeface="Gill Sans MT"/>
              </a:rPr>
              <a:t> </a:t>
            </a:r>
            <a:r>
              <a:rPr sz="2400" spc="305" dirty="0">
                <a:solidFill>
                  <a:schemeClr val="bg1"/>
                </a:solidFill>
                <a:latin typeface="Gill Sans MT"/>
                <a:cs typeface="Gill Sans MT"/>
              </a:rPr>
              <a:t>la</a:t>
            </a:r>
            <a:r>
              <a:rPr sz="2400" spc="155" dirty="0">
                <a:solidFill>
                  <a:schemeClr val="bg1"/>
                </a:solidFill>
                <a:latin typeface="Gill Sans MT"/>
                <a:cs typeface="Gill Sans MT"/>
              </a:rPr>
              <a:t> </a:t>
            </a:r>
            <a:r>
              <a:rPr sz="2400" spc="254" dirty="0">
                <a:solidFill>
                  <a:schemeClr val="bg1"/>
                </a:solidFill>
                <a:latin typeface="Gill Sans MT"/>
                <a:cs typeface="Gill Sans MT"/>
              </a:rPr>
              <a:t>viejoteca</a:t>
            </a:r>
            <a:endParaRPr sz="2400"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78 </a:t>
            </a:r>
            <a:r>
              <a:rPr sz="2400" spc="280" dirty="0">
                <a:solidFill>
                  <a:schemeClr val="bg1"/>
                </a:solidFill>
                <a:latin typeface="Gill Sans MT"/>
                <a:cs typeface="Gill Sans MT"/>
              </a:rPr>
              <a:t>--&gt; </a:t>
            </a:r>
            <a:r>
              <a:rPr sz="2400" spc="400" dirty="0">
                <a:solidFill>
                  <a:schemeClr val="bg1"/>
                </a:solidFill>
                <a:latin typeface="Gill Sans MT"/>
                <a:cs typeface="Gill Sans MT"/>
              </a:rPr>
              <a:t>vaya </a:t>
            </a:r>
            <a:r>
              <a:rPr sz="2400" spc="445" dirty="0">
                <a:solidFill>
                  <a:schemeClr val="bg1"/>
                </a:solidFill>
                <a:latin typeface="Gill Sans MT"/>
                <a:cs typeface="Gill Sans MT"/>
              </a:rPr>
              <a:t>a </a:t>
            </a:r>
            <a:r>
              <a:rPr sz="2400" spc="305" dirty="0">
                <a:solidFill>
                  <a:schemeClr val="bg1"/>
                </a:solidFill>
                <a:latin typeface="Gill Sans MT"/>
                <a:cs typeface="Gill Sans MT"/>
              </a:rPr>
              <a:t>la </a:t>
            </a:r>
            <a:r>
              <a:rPr sz="2400" spc="240" dirty="0" err="1">
                <a:solidFill>
                  <a:schemeClr val="bg1"/>
                </a:solidFill>
                <a:latin typeface="Gill Sans MT"/>
                <a:cs typeface="Gill Sans MT"/>
              </a:rPr>
              <a:t>viejotica</a:t>
            </a:r>
            <a:r>
              <a:rPr sz="2400" spc="240" dirty="0">
                <a:solidFill>
                  <a:schemeClr val="bg1"/>
                </a:solidFill>
                <a:latin typeface="Gill Sans MT"/>
                <a:cs typeface="Gill Sans MT"/>
              </a:rPr>
              <a:t> </a:t>
            </a:r>
            <a:r>
              <a:rPr sz="2400" spc="245" dirty="0">
                <a:solidFill>
                  <a:schemeClr val="bg1"/>
                </a:solidFill>
                <a:latin typeface="Gill Sans MT"/>
                <a:cs typeface="Gill Sans MT"/>
              </a:rPr>
              <a:t> </a:t>
            </a:r>
            <a:endParaRPr lang="es-CO" sz="2400" spc="245"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91</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155" dirty="0">
                <a:solidFill>
                  <a:schemeClr val="bg1"/>
                </a:solidFill>
                <a:latin typeface="Gill Sans MT"/>
                <a:cs typeface="Gill Sans MT"/>
              </a:rPr>
              <a:t>VIP </a:t>
            </a:r>
            <a:r>
              <a:rPr sz="2400" spc="-650" dirty="0">
                <a:solidFill>
                  <a:schemeClr val="bg1"/>
                </a:solidFill>
                <a:latin typeface="Gill Sans MT"/>
                <a:cs typeface="Gill Sans MT"/>
              </a:rPr>
              <a:t> </a:t>
            </a:r>
            <a:endParaRPr lang="es-CO" sz="2400" spc="-650" dirty="0">
              <a:solidFill>
                <a:schemeClr val="bg1"/>
              </a:solidFill>
              <a:latin typeface="Gill Sans MT"/>
              <a:cs typeface="Gill Sans MT"/>
            </a:endParaRPr>
          </a:p>
          <a:p>
            <a:pPr marL="12700" marR="2427605">
              <a:lnSpc>
                <a:spcPts val="2790"/>
              </a:lnSpc>
              <a:spcBef>
                <a:spcPts val="10"/>
              </a:spcBef>
            </a:pPr>
            <a:r>
              <a:rPr sz="2400" spc="310" dirty="0">
                <a:solidFill>
                  <a:schemeClr val="bg1"/>
                </a:solidFill>
                <a:latin typeface="Gill Sans MT"/>
                <a:cs typeface="Gill Sans MT"/>
              </a:rPr>
              <a:t>99</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45"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95" dirty="0">
                <a:solidFill>
                  <a:schemeClr val="bg1"/>
                </a:solidFill>
                <a:latin typeface="Gill Sans MT"/>
                <a:cs typeface="Gill Sans MT"/>
              </a:rPr>
              <a:t> </a:t>
            </a:r>
            <a:r>
              <a:rPr sz="2400" spc="155" dirty="0">
                <a:solidFill>
                  <a:schemeClr val="bg1"/>
                </a:solidFill>
                <a:latin typeface="Gill Sans MT"/>
                <a:cs typeface="Gill Sans MT"/>
              </a:rPr>
              <a:t>VIP</a:t>
            </a:r>
            <a:endParaRPr sz="2400" dirty="0">
              <a:solidFill>
                <a:schemeClr val="bg1"/>
              </a:solidFill>
              <a:latin typeface="Gill Sans MT"/>
              <a:cs typeface="Gill Sans MT"/>
            </a:endParaRPr>
          </a:p>
          <a:p>
            <a:pPr marL="12700" marR="2237105">
              <a:lnSpc>
                <a:spcPts val="2790"/>
              </a:lnSpc>
              <a:spcBef>
                <a:spcPts val="10"/>
              </a:spcBef>
            </a:pPr>
            <a:r>
              <a:rPr sz="2400" spc="305" dirty="0">
                <a:solidFill>
                  <a:schemeClr val="bg1"/>
                </a:solidFill>
                <a:latin typeface="Gill Sans MT"/>
                <a:cs typeface="Gill Sans MT"/>
              </a:rPr>
              <a:t>103</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50" dirty="0">
                <a:solidFill>
                  <a:schemeClr val="bg1"/>
                </a:solidFill>
                <a:latin typeface="Gill Sans MT"/>
                <a:cs typeface="Gill Sans MT"/>
              </a:rPr>
              <a:t>VIP </a:t>
            </a:r>
            <a:r>
              <a:rPr sz="2400" spc="-655" dirty="0">
                <a:solidFill>
                  <a:schemeClr val="bg1"/>
                </a:solidFill>
                <a:latin typeface="Gill Sans MT"/>
                <a:cs typeface="Gill Sans MT"/>
              </a:rPr>
              <a:t> </a:t>
            </a:r>
            <a:endParaRPr lang="es-CO" sz="2400" spc="-655" dirty="0">
              <a:solidFill>
                <a:schemeClr val="bg1"/>
              </a:solidFill>
              <a:latin typeface="Gill Sans MT"/>
              <a:cs typeface="Gill Sans MT"/>
            </a:endParaRPr>
          </a:p>
          <a:p>
            <a:pPr marL="12700" marR="2237105">
              <a:lnSpc>
                <a:spcPts val="2790"/>
              </a:lnSpc>
              <a:spcBef>
                <a:spcPts val="10"/>
              </a:spcBef>
            </a:pPr>
            <a:r>
              <a:rPr sz="2400" spc="305" dirty="0">
                <a:solidFill>
                  <a:schemeClr val="bg1"/>
                </a:solidFill>
                <a:latin typeface="Gill Sans MT"/>
                <a:cs typeface="Gill Sans MT"/>
              </a:rPr>
              <a:t>117</a:t>
            </a:r>
            <a:r>
              <a:rPr sz="2400" spc="90" dirty="0">
                <a:solidFill>
                  <a:schemeClr val="bg1"/>
                </a:solidFill>
                <a:latin typeface="Gill Sans MT"/>
                <a:cs typeface="Gill Sans MT"/>
              </a:rPr>
              <a:t> </a:t>
            </a:r>
            <a:r>
              <a:rPr sz="2400" spc="280" dirty="0">
                <a:solidFill>
                  <a:schemeClr val="bg1"/>
                </a:solidFill>
                <a:latin typeface="Gill Sans MT"/>
                <a:cs typeface="Gill Sans MT"/>
              </a:rPr>
              <a:t>--&gt;</a:t>
            </a:r>
            <a:r>
              <a:rPr sz="2400" spc="105" dirty="0">
                <a:solidFill>
                  <a:schemeClr val="bg1"/>
                </a:solidFill>
                <a:latin typeface="Gill Sans MT"/>
                <a:cs typeface="Gill Sans MT"/>
              </a:rPr>
              <a:t> </a:t>
            </a:r>
            <a:r>
              <a:rPr sz="2400" spc="400" dirty="0">
                <a:solidFill>
                  <a:schemeClr val="bg1"/>
                </a:solidFill>
                <a:latin typeface="Gill Sans MT"/>
                <a:cs typeface="Gill Sans MT"/>
              </a:rPr>
              <a:t>vaya</a:t>
            </a:r>
            <a:r>
              <a:rPr sz="2400" spc="150" dirty="0">
                <a:solidFill>
                  <a:schemeClr val="bg1"/>
                </a:solidFill>
                <a:latin typeface="Gill Sans MT"/>
                <a:cs typeface="Gill Sans MT"/>
              </a:rPr>
              <a:t> </a:t>
            </a:r>
            <a:r>
              <a:rPr sz="2400" spc="445" dirty="0">
                <a:solidFill>
                  <a:schemeClr val="bg1"/>
                </a:solidFill>
                <a:latin typeface="Gill Sans MT"/>
                <a:cs typeface="Gill Sans MT"/>
              </a:rPr>
              <a:t>a</a:t>
            </a:r>
            <a:r>
              <a:rPr sz="2400" spc="145" dirty="0">
                <a:solidFill>
                  <a:schemeClr val="bg1"/>
                </a:solidFill>
                <a:latin typeface="Gill Sans MT"/>
                <a:cs typeface="Gill Sans MT"/>
              </a:rPr>
              <a:t> </a:t>
            </a:r>
            <a:r>
              <a:rPr sz="2400" spc="305" dirty="0">
                <a:solidFill>
                  <a:schemeClr val="bg1"/>
                </a:solidFill>
                <a:latin typeface="Gill Sans MT"/>
                <a:cs typeface="Gill Sans MT"/>
              </a:rPr>
              <a:t>la</a:t>
            </a:r>
            <a:r>
              <a:rPr sz="2400" spc="145" dirty="0">
                <a:solidFill>
                  <a:schemeClr val="bg1"/>
                </a:solidFill>
                <a:latin typeface="Gill Sans MT"/>
                <a:cs typeface="Gill Sans MT"/>
              </a:rPr>
              <a:t> </a:t>
            </a:r>
            <a:r>
              <a:rPr sz="2400" spc="265" dirty="0">
                <a:solidFill>
                  <a:schemeClr val="bg1"/>
                </a:solidFill>
                <a:latin typeface="Gill Sans MT"/>
                <a:cs typeface="Gill Sans MT"/>
              </a:rPr>
              <a:t>sección</a:t>
            </a:r>
            <a:r>
              <a:rPr sz="2400" spc="100" dirty="0">
                <a:solidFill>
                  <a:schemeClr val="bg1"/>
                </a:solidFill>
                <a:latin typeface="Gill Sans MT"/>
                <a:cs typeface="Gill Sans MT"/>
              </a:rPr>
              <a:t> </a:t>
            </a:r>
            <a:r>
              <a:rPr sz="2400" spc="150" dirty="0">
                <a:solidFill>
                  <a:schemeClr val="bg1"/>
                </a:solidFill>
                <a:latin typeface="Gill Sans MT"/>
                <a:cs typeface="Gill Sans MT"/>
              </a:rPr>
              <a:t>VIP</a:t>
            </a:r>
            <a:endParaRPr sz="2400" dirty="0">
              <a:solidFill>
                <a:schemeClr val="bg1"/>
              </a:solidFill>
              <a:latin typeface="Gill Sans MT"/>
              <a:cs typeface="Gill Sans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AD6D23-8E64-4664-8BAE-B455880BCC51}"/>
              </a:ext>
            </a:extLst>
          </p:cNvPr>
          <p:cNvSpPr/>
          <p:nvPr/>
        </p:nvSpPr>
        <p:spPr>
          <a:xfrm>
            <a:off x="0" y="0"/>
            <a:ext cx="12504738" cy="9378950"/>
          </a:xfrm>
          <a:prstGeom prst="rect">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B57A494B-87C6-4FB8-A453-BD21ACAFFF55}"/>
              </a:ext>
            </a:extLst>
          </p:cNvPr>
          <p:cNvSpPr txBox="1"/>
          <p:nvPr/>
        </p:nvSpPr>
        <p:spPr>
          <a:xfrm>
            <a:off x="842169" y="346075"/>
            <a:ext cx="11049000" cy="8402300"/>
          </a:xfrm>
          <a:prstGeom prst="rect">
            <a:avLst/>
          </a:prstGeom>
          <a:noFill/>
        </p:spPr>
        <p:txBody>
          <a:bodyPr wrap="square" rtlCol="0">
            <a:spAutoFit/>
          </a:bodyPr>
          <a:lstStyle/>
          <a:p>
            <a:r>
              <a:rPr lang="es-CO" sz="2000" b="1" dirty="0">
                <a:solidFill>
                  <a:schemeClr val="bg1"/>
                </a:solidFill>
              </a:rPr>
              <a:t>Ejercicio Final. </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Se le pide a usted, un ingeniero en sistemas, realizar un programa que calcule el precio que debe pagar un vehículo de lujo en la ciudad de Tuluá, este parqueadero ha manejado por mucho tiempo la tarifa siguiente:</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	Carros: 2 horas -&gt; $5.000</a:t>
            </a:r>
          </a:p>
          <a:p>
            <a:r>
              <a:rPr lang="es-CO" sz="2000" b="1" dirty="0">
                <a:solidFill>
                  <a:schemeClr val="bg1"/>
                </a:solidFill>
              </a:rPr>
              <a:t>		Por cada hora extra: $3.000</a:t>
            </a:r>
          </a:p>
          <a:p>
            <a:r>
              <a:rPr lang="es-CO" sz="2000" b="1" dirty="0">
                <a:solidFill>
                  <a:schemeClr val="bg1"/>
                </a:solidFill>
              </a:rPr>
              <a:t>	Motos: 1 hora- &gt; $3.000</a:t>
            </a:r>
          </a:p>
          <a:p>
            <a:r>
              <a:rPr lang="es-CO" sz="2000" b="1" dirty="0">
                <a:solidFill>
                  <a:schemeClr val="bg1"/>
                </a:solidFill>
              </a:rPr>
              <a:t>		Por cada hora extra: $2.500</a:t>
            </a:r>
          </a:p>
          <a:p>
            <a:r>
              <a:rPr lang="es-CO" sz="2000" b="1" dirty="0">
                <a:solidFill>
                  <a:schemeClr val="bg1"/>
                </a:solidFill>
              </a:rPr>
              <a:t>	Helipuerto privado: 1 Dia: $200.000</a:t>
            </a:r>
          </a:p>
          <a:p>
            <a:r>
              <a:rPr lang="es-CO" sz="2000" b="1" dirty="0">
                <a:solidFill>
                  <a:schemeClr val="bg1"/>
                </a:solidFill>
              </a:rPr>
              <a:t>		Por cada Dia extra: $100.000</a:t>
            </a:r>
          </a:p>
          <a:p>
            <a:endParaRPr lang="es-CO" sz="2000" b="1" dirty="0">
              <a:solidFill>
                <a:schemeClr val="bg1"/>
              </a:solidFill>
            </a:endParaRPr>
          </a:p>
          <a:p>
            <a:r>
              <a:rPr lang="es-CO" sz="2000" b="1" dirty="0">
                <a:solidFill>
                  <a:schemeClr val="bg1"/>
                </a:solidFill>
              </a:rPr>
              <a:t>Se le pide un programa en Python que realice el registro de una persona, recopile sus datos y que cuando desee realizar el pago del servicio debe imprimir lo siguiente por pantalla: </a:t>
            </a:r>
          </a:p>
          <a:p>
            <a:endParaRPr lang="es-CO" sz="2000" b="1" dirty="0">
              <a:solidFill>
                <a:schemeClr val="bg1"/>
              </a:solidFill>
            </a:endParaRPr>
          </a:p>
          <a:p>
            <a:endParaRPr lang="es-CO" sz="2000" b="1" dirty="0">
              <a:solidFill>
                <a:schemeClr val="bg1"/>
              </a:solidFill>
            </a:endParaRPr>
          </a:p>
          <a:p>
            <a:r>
              <a:rPr lang="es-CO" sz="2000" b="1" dirty="0">
                <a:solidFill>
                  <a:schemeClr val="bg1"/>
                </a:solidFill>
              </a:rPr>
              <a:t>	Si el pago se realizo con éxito: </a:t>
            </a:r>
          </a:p>
          <a:p>
            <a:endParaRPr lang="es-CO" sz="2000" b="1" dirty="0"/>
          </a:p>
          <a:p>
            <a:r>
              <a:rPr lang="es-CO" sz="2000" dirty="0">
                <a:solidFill>
                  <a:srgbClr val="FFD173"/>
                </a:solidFill>
                <a:latin typeface="Consolas" panose="020B0609020204030204" pitchFamily="49" charset="0"/>
              </a:rPr>
              <a:t>print</a:t>
            </a:r>
            <a:r>
              <a:rPr lang="es-CO" sz="2000" dirty="0">
                <a:solidFill>
                  <a:srgbClr val="CCCAC2"/>
                </a:solidFill>
                <a:latin typeface="Consolas" panose="020B0609020204030204" pitchFamily="49" charset="0"/>
              </a:rPr>
              <a:t>(</a:t>
            </a:r>
            <a:r>
              <a:rPr lang="es-CO" sz="2000" dirty="0" err="1">
                <a:solidFill>
                  <a:srgbClr val="FFAD66"/>
                </a:solidFill>
                <a:latin typeface="Consolas" panose="020B0609020204030204" pitchFamily="49" charset="0"/>
              </a:rPr>
              <a:t>f</a:t>
            </a:r>
            <a:r>
              <a:rPr lang="es-CO" sz="2000" dirty="0" err="1">
                <a:solidFill>
                  <a:srgbClr val="D5FF80"/>
                </a:solidFill>
                <a:latin typeface="Consolas" panose="020B0609020204030204" pitchFamily="49" charset="0"/>
              </a:rPr>
              <a:t>"Recibo</a:t>
            </a:r>
            <a:r>
              <a:rPr lang="es-CO" sz="2000" dirty="0">
                <a:solidFill>
                  <a:srgbClr val="D5FF80"/>
                </a:solidFill>
                <a:latin typeface="Consolas" panose="020B0609020204030204" pitchFamily="49" charset="0"/>
              </a:rPr>
              <a:t> de Pago </a:t>
            </a:r>
            <a:r>
              <a:rPr lang="es-CO" sz="2000" dirty="0">
                <a:solidFill>
                  <a:srgbClr val="95E6CB"/>
                </a:solidFill>
                <a:latin typeface="Consolas" panose="020B0609020204030204" pitchFamily="49" charset="0"/>
              </a:rPr>
              <a:t>\n</a:t>
            </a:r>
            <a:r>
              <a:rPr lang="es-CO" sz="2000" dirty="0">
                <a:solidFill>
                  <a:srgbClr val="D5FF80"/>
                </a:solidFill>
                <a:latin typeface="Consolas" panose="020B0609020204030204" pitchFamily="49" charset="0"/>
              </a:rPr>
              <a:t> </a:t>
            </a:r>
            <a:r>
              <a:rPr lang="es-CO" sz="2000" dirty="0">
                <a:solidFill>
                  <a:srgbClr val="95E6CB"/>
                </a:solidFill>
                <a:latin typeface="Consolas" panose="020B0609020204030204" pitchFamily="49" charset="0"/>
              </a:rPr>
              <a:t>\</a:t>
            </a:r>
            <a:r>
              <a:rPr lang="es-CO" sz="2000" dirty="0" err="1">
                <a:solidFill>
                  <a:srgbClr val="95E6CB"/>
                </a:solidFill>
                <a:latin typeface="Consolas" panose="020B0609020204030204" pitchFamily="49" charset="0"/>
              </a:rPr>
              <a:t>t</a:t>
            </a:r>
            <a:r>
              <a:rPr lang="es-CO" sz="2000" dirty="0" err="1">
                <a:solidFill>
                  <a:srgbClr val="D5FF80"/>
                </a:solidFill>
                <a:latin typeface="Consolas" panose="020B0609020204030204" pitchFamily="49" charset="0"/>
              </a:rPr>
              <a:t>La</a:t>
            </a:r>
            <a:r>
              <a:rPr lang="es-CO" sz="2000" dirty="0">
                <a:solidFill>
                  <a:srgbClr val="D5FF80"/>
                </a:solidFill>
                <a:latin typeface="Consolas" panose="020B0609020204030204" pitchFamily="49" charset="0"/>
              </a:rPr>
              <a:t> Persona :</a:t>
            </a:r>
            <a:r>
              <a:rPr lang="es-CO" sz="2000" dirty="0">
                <a:solidFill>
                  <a:srgbClr val="95E6CB"/>
                </a:solidFill>
                <a:latin typeface="Consolas" panose="020B0609020204030204" pitchFamily="49" charset="0"/>
              </a:rPr>
              <a:t>{</a:t>
            </a:r>
            <a:r>
              <a:rPr lang="es-CO" sz="2000" dirty="0">
                <a:solidFill>
                  <a:srgbClr val="CCCAC2"/>
                </a:solidFill>
                <a:latin typeface="Consolas" panose="020B0609020204030204" pitchFamily="49" charset="0"/>
              </a:rPr>
              <a:t>nombre</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ocupo el servicio de parqueadero </a:t>
            </a:r>
            <a:r>
              <a:rPr lang="es-CO" sz="2000" dirty="0">
                <a:solidFill>
                  <a:srgbClr val="95E6CB"/>
                </a:solidFill>
                <a:latin typeface="Consolas" panose="020B0609020204030204" pitchFamily="49" charset="0"/>
              </a:rPr>
              <a:t>{</a:t>
            </a:r>
            <a:r>
              <a:rPr lang="es-CO" sz="2000" dirty="0" err="1">
                <a:solidFill>
                  <a:srgbClr val="CCCAC2"/>
                </a:solidFill>
                <a:latin typeface="Consolas" panose="020B0609020204030204" pitchFamily="49" charset="0"/>
              </a:rPr>
              <a:t>tipo_de_vehículo</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durante </a:t>
            </a:r>
            <a:r>
              <a:rPr lang="es-CO" sz="2000" dirty="0">
                <a:solidFill>
                  <a:srgbClr val="95E6CB"/>
                </a:solidFill>
                <a:latin typeface="Consolas" panose="020B0609020204030204" pitchFamily="49" charset="0"/>
              </a:rPr>
              <a:t>{</a:t>
            </a:r>
            <a:r>
              <a:rPr lang="es-CO" sz="2000" dirty="0">
                <a:solidFill>
                  <a:srgbClr val="CCCAC2"/>
                </a:solidFill>
                <a:latin typeface="Consolas" panose="020B0609020204030204" pitchFamily="49" charset="0"/>
              </a:rPr>
              <a:t>horas</a:t>
            </a:r>
            <a:r>
              <a:rPr lang="es-CO" sz="2000" dirty="0">
                <a:solidFill>
                  <a:srgbClr val="95E6CB"/>
                </a:solidFill>
                <a:latin typeface="Consolas" panose="020B0609020204030204" pitchFamily="49" charset="0"/>
              </a:rPr>
              <a:t>}</a:t>
            </a:r>
            <a:r>
              <a:rPr lang="es-CO" sz="2000" dirty="0">
                <a:solidFill>
                  <a:srgbClr val="D5FF80"/>
                </a:solidFill>
                <a:latin typeface="Consolas" panose="020B0609020204030204" pitchFamily="49" charset="0"/>
              </a:rPr>
              <a:t> horas. </a:t>
            </a:r>
            <a:r>
              <a:rPr lang="es-CO" sz="2000" dirty="0">
                <a:solidFill>
                  <a:srgbClr val="95E6CB"/>
                </a:solidFill>
                <a:latin typeface="Consolas" panose="020B0609020204030204" pitchFamily="49" charset="0"/>
              </a:rPr>
              <a:t>\</a:t>
            </a:r>
            <a:r>
              <a:rPr lang="es-CO" sz="2000" dirty="0" err="1">
                <a:solidFill>
                  <a:srgbClr val="95E6CB"/>
                </a:solidFill>
                <a:latin typeface="Consolas" panose="020B0609020204030204" pitchFamily="49" charset="0"/>
              </a:rPr>
              <a:t>n</a:t>
            </a:r>
            <a:r>
              <a:rPr lang="es-CO" sz="2000" dirty="0" err="1">
                <a:solidFill>
                  <a:srgbClr val="D5FF80"/>
                </a:solidFill>
                <a:latin typeface="Consolas" panose="020B0609020204030204" pitchFamily="49" charset="0"/>
              </a:rPr>
              <a:t>Feliz</a:t>
            </a:r>
            <a:r>
              <a:rPr lang="es-CO" sz="2000" dirty="0">
                <a:solidFill>
                  <a:srgbClr val="D5FF80"/>
                </a:solidFill>
                <a:latin typeface="Consolas" panose="020B0609020204030204" pitchFamily="49" charset="0"/>
              </a:rPr>
              <a:t> </a:t>
            </a:r>
            <a:r>
              <a:rPr lang="es-CO" sz="2000" dirty="0" err="1">
                <a:solidFill>
                  <a:srgbClr val="D5FF80"/>
                </a:solidFill>
                <a:latin typeface="Consolas" panose="020B0609020204030204" pitchFamily="49" charset="0"/>
              </a:rPr>
              <a:t>dia</a:t>
            </a:r>
            <a:r>
              <a:rPr lang="es-CO" sz="2000" dirty="0">
                <a:solidFill>
                  <a:srgbClr val="D5FF80"/>
                </a:solidFill>
                <a:latin typeface="Consolas" panose="020B0609020204030204" pitchFamily="49" charset="0"/>
              </a:rPr>
              <a:t>."</a:t>
            </a:r>
            <a:r>
              <a:rPr lang="es-CO" sz="2000" dirty="0">
                <a:solidFill>
                  <a:srgbClr val="CCCAC2"/>
                </a:solidFill>
                <a:latin typeface="Consolas" panose="020B0609020204030204" pitchFamily="49" charset="0"/>
              </a:rPr>
              <a:t>)</a:t>
            </a:r>
          </a:p>
          <a:p>
            <a:br>
              <a:rPr lang="es-CO" sz="2000" dirty="0">
                <a:solidFill>
                  <a:srgbClr val="CCCAC2"/>
                </a:solidFill>
                <a:latin typeface="Consolas" panose="020B0609020204030204" pitchFamily="49" charset="0"/>
              </a:rPr>
            </a:br>
            <a:endParaRPr lang="es-CO" sz="2000" dirty="0">
              <a:solidFill>
                <a:srgbClr val="CCCAC2"/>
              </a:solidFill>
              <a:latin typeface="Consolas" panose="020B0609020204030204" pitchFamily="49" charset="0"/>
            </a:endParaRPr>
          </a:p>
          <a:p>
            <a:r>
              <a:rPr lang="es-CO" sz="2000" b="1" dirty="0">
                <a:solidFill>
                  <a:srgbClr val="FF0000"/>
                </a:solidFill>
              </a:rPr>
              <a:t>	</a:t>
            </a:r>
          </a:p>
          <a:p>
            <a:r>
              <a:rPr lang="es-CO" sz="2000" b="1" dirty="0">
                <a:solidFill>
                  <a:srgbClr val="FF0000"/>
                </a:solidFill>
              </a:rPr>
              <a:t>		 </a:t>
            </a:r>
          </a:p>
        </p:txBody>
      </p:sp>
    </p:spTree>
    <p:extLst>
      <p:ext uri="{BB962C8B-B14F-4D97-AF65-F5344CB8AC3E}">
        <p14:creationId xmlns:p14="http://schemas.microsoft.com/office/powerpoint/2010/main" val="211761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52118069-647A-4F86-A116-EC2C92A773B9}"/>
              </a:ext>
            </a:extLst>
          </p:cNvPr>
          <p:cNvPicPr>
            <a:picLocks noChangeAspect="1"/>
          </p:cNvPicPr>
          <p:nvPr/>
        </p:nvPicPr>
        <p:blipFill>
          <a:blip r:embed="rId2"/>
          <a:stretch>
            <a:fillRect/>
          </a:stretch>
        </p:blipFill>
        <p:spPr>
          <a:xfrm>
            <a:off x="-213482" y="-15876"/>
            <a:ext cx="12487636" cy="9394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Imagen 44">
            <a:extLst>
              <a:ext uri="{FF2B5EF4-FFF2-40B4-BE49-F238E27FC236}">
                <a16:creationId xmlns:a16="http://schemas.microsoft.com/office/drawing/2014/main" id="{26B51B07-71C9-4599-87B5-752FBD90D328}"/>
              </a:ext>
            </a:extLst>
          </p:cNvPr>
          <p:cNvPicPr>
            <a:picLocks noChangeAspect="1"/>
          </p:cNvPicPr>
          <p:nvPr/>
        </p:nvPicPr>
        <p:blipFill>
          <a:blip r:embed="rId2"/>
          <a:stretch>
            <a:fillRect/>
          </a:stretch>
        </p:blipFill>
        <p:spPr>
          <a:xfrm>
            <a:off x="0" y="-20642"/>
            <a:ext cx="12477335" cy="93995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7BF5D0CF-FC3B-4291-BDAE-382B582BEF1A}"/>
              </a:ext>
            </a:extLst>
          </p:cNvPr>
          <p:cNvPicPr>
            <a:picLocks noChangeAspect="1"/>
          </p:cNvPicPr>
          <p:nvPr/>
        </p:nvPicPr>
        <p:blipFill>
          <a:blip r:embed="rId3"/>
          <a:stretch>
            <a:fillRect/>
          </a:stretch>
        </p:blipFill>
        <p:spPr>
          <a:xfrm>
            <a:off x="0" y="-14371"/>
            <a:ext cx="12504738" cy="94076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88CC20A4-1024-4EEE-8FB0-2727E8672D6D}"/>
              </a:ext>
            </a:extLst>
          </p:cNvPr>
          <p:cNvPicPr>
            <a:picLocks noChangeAspect="1"/>
          </p:cNvPicPr>
          <p:nvPr/>
        </p:nvPicPr>
        <p:blipFill>
          <a:blip r:embed="rId2"/>
          <a:stretch>
            <a:fillRect/>
          </a:stretch>
        </p:blipFill>
        <p:spPr>
          <a:xfrm>
            <a:off x="19103" y="0"/>
            <a:ext cx="12466534" cy="9378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Imagen 33">
            <a:extLst>
              <a:ext uri="{FF2B5EF4-FFF2-40B4-BE49-F238E27FC236}">
                <a16:creationId xmlns:a16="http://schemas.microsoft.com/office/drawing/2014/main" id="{8E572260-9FE3-433F-8E88-CC7A50D50C9B}"/>
              </a:ext>
            </a:extLst>
          </p:cNvPr>
          <p:cNvPicPr>
            <a:picLocks noChangeAspect="1"/>
          </p:cNvPicPr>
          <p:nvPr/>
        </p:nvPicPr>
        <p:blipFill>
          <a:blip r:embed="rId2"/>
          <a:stretch>
            <a:fillRect/>
          </a:stretch>
        </p:blipFill>
        <p:spPr>
          <a:xfrm>
            <a:off x="-25341" y="0"/>
            <a:ext cx="12530079" cy="93600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TotalTime>
  <Words>767</Words>
  <Application>Microsoft Office PowerPoint</Application>
  <PresentationFormat>Personalizado</PresentationFormat>
  <Paragraphs>98</Paragraphs>
  <Slides>46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Arial</vt:lpstr>
      <vt:lpstr>Calibri</vt:lpstr>
      <vt:lpstr>Consolas</vt:lpstr>
      <vt:lpstr>Gill Sans MT</vt:lpstr>
      <vt:lpstr>Verdana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Clase3 - EstructurasDeControl.xopp</dc:title>
  <dc:creator>Alejandro Sierra Betancourt</dc:creator>
  <cp:lastModifiedBy>Alejandro Sierra Betancourt</cp:lastModifiedBy>
  <cp:revision>2</cp:revision>
  <dcterms:created xsi:type="dcterms:W3CDTF">2023-09-01T00:41:53Z</dcterms:created>
  <dcterms:modified xsi:type="dcterms:W3CDTF">2023-09-05T17:29:33Z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2022-03-18T00:00:00Z</vt:filetime>
  </property>
  <property fmtid="{D5CDD505-2E9C-101B-9397-08002B2CF9AE}" pid="3" name="LastSaved">
    <vt:filetime>2022-03-18T00:00:00Z</vt:filetime>
  </property>
</Properties>
</file>